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76" r:id="rId4"/>
    <p:sldId id="258" r:id="rId5"/>
    <p:sldId id="277" r:id="rId6"/>
    <p:sldId id="259" r:id="rId7"/>
    <p:sldId id="261" r:id="rId8"/>
    <p:sldId id="260" r:id="rId9"/>
    <p:sldId id="262" r:id="rId10"/>
    <p:sldId id="264" r:id="rId11"/>
    <p:sldId id="278" r:id="rId12"/>
    <p:sldId id="263" r:id="rId13"/>
    <p:sldId id="265" r:id="rId14"/>
    <p:sldId id="266" r:id="rId15"/>
    <p:sldId id="267" r:id="rId16"/>
    <p:sldId id="268" r:id="rId17"/>
    <p:sldId id="269" r:id="rId18"/>
    <p:sldId id="270" r:id="rId19"/>
    <p:sldId id="271" r:id="rId20"/>
    <p:sldId id="272" r:id="rId21"/>
    <p:sldId id="279" r:id="rId22"/>
    <p:sldId id="273" r:id="rId23"/>
    <p:sldId id="280" r:id="rId24"/>
    <p:sldId id="281" r:id="rId25"/>
    <p:sldId id="274" r:id="rId26"/>
    <p:sldId id="282" r:id="rId27"/>
    <p:sldId id="283" r:id="rId28"/>
    <p:sldId id="284" r:id="rId29"/>
    <p:sldId id="285" r:id="rId30"/>
    <p:sldId id="27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D994D-478B-410B-B2E8-61487FD30167}" v="64" dt="2021-04-29T15:11:08.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Sabu" userId="5b21ba06bcb158a0" providerId="LiveId" clId="{0D5D994D-478B-410B-B2E8-61487FD30167}"/>
    <pc:docChg chg="undo custSel addSld delSld modSld sldOrd">
      <pc:chgData name="Allan Sabu" userId="5b21ba06bcb158a0" providerId="LiveId" clId="{0D5D994D-478B-410B-B2E8-61487FD30167}" dt="2021-04-29T15:11:38.676" v="2720" actId="1076"/>
      <pc:docMkLst>
        <pc:docMk/>
      </pc:docMkLst>
      <pc:sldChg chg="addSp modSp mod ord">
        <pc:chgData name="Allan Sabu" userId="5b21ba06bcb158a0" providerId="LiveId" clId="{0D5D994D-478B-410B-B2E8-61487FD30167}" dt="2021-04-29T15:11:38.676" v="2720" actId="1076"/>
        <pc:sldMkLst>
          <pc:docMk/>
          <pc:sldMk cId="61628884" sldId="256"/>
        </pc:sldMkLst>
        <pc:spChg chg="add mod">
          <ac:chgData name="Allan Sabu" userId="5b21ba06bcb158a0" providerId="LiveId" clId="{0D5D994D-478B-410B-B2E8-61487FD30167}" dt="2021-04-29T15:11:38.676" v="2720" actId="1076"/>
          <ac:spMkLst>
            <pc:docMk/>
            <pc:sldMk cId="61628884" sldId="256"/>
            <ac:spMk id="2" creationId="{3F257D1C-921A-4EA3-87C3-BAF4727B5A85}"/>
          </ac:spMkLst>
        </pc:spChg>
        <pc:spChg chg="mod">
          <ac:chgData name="Allan Sabu" userId="5b21ba06bcb158a0" providerId="LiveId" clId="{0D5D994D-478B-410B-B2E8-61487FD30167}" dt="2021-04-29T15:11:14.941" v="2716" actId="122"/>
          <ac:spMkLst>
            <pc:docMk/>
            <pc:sldMk cId="61628884" sldId="256"/>
            <ac:spMk id="4" creationId="{B846CA6C-296E-400B-91A6-C689C217C0BD}"/>
          </ac:spMkLst>
        </pc:spChg>
      </pc:sldChg>
      <pc:sldChg chg="modSp mod">
        <pc:chgData name="Allan Sabu" userId="5b21ba06bcb158a0" providerId="LiveId" clId="{0D5D994D-478B-410B-B2E8-61487FD30167}" dt="2021-04-27T21:48:27.852" v="425" actId="20577"/>
        <pc:sldMkLst>
          <pc:docMk/>
          <pc:sldMk cId="2248123503" sldId="257"/>
        </pc:sldMkLst>
        <pc:spChg chg="mod">
          <ac:chgData name="Allan Sabu" userId="5b21ba06bcb158a0" providerId="LiveId" clId="{0D5D994D-478B-410B-B2E8-61487FD30167}" dt="2021-04-27T21:20:08.715" v="45" actId="1076"/>
          <ac:spMkLst>
            <pc:docMk/>
            <pc:sldMk cId="2248123503" sldId="257"/>
            <ac:spMk id="4" creationId="{F8F7B21D-AD9E-4B7E-9F7D-D2616F028899}"/>
          </ac:spMkLst>
        </pc:spChg>
        <pc:spChg chg="mod">
          <ac:chgData name="Allan Sabu" userId="5b21ba06bcb158a0" providerId="LiveId" clId="{0D5D994D-478B-410B-B2E8-61487FD30167}" dt="2021-04-27T21:48:27.852" v="425" actId="20577"/>
          <ac:spMkLst>
            <pc:docMk/>
            <pc:sldMk cId="2248123503" sldId="257"/>
            <ac:spMk id="5" creationId="{697DC446-2EE0-462F-A8E8-1B5981911E97}"/>
          </ac:spMkLst>
        </pc:spChg>
      </pc:sldChg>
      <pc:sldChg chg="addSp modSp mod">
        <pc:chgData name="Allan Sabu" userId="5b21ba06bcb158a0" providerId="LiveId" clId="{0D5D994D-478B-410B-B2E8-61487FD30167}" dt="2021-04-29T13:53:23.567" v="2563" actId="1076"/>
        <pc:sldMkLst>
          <pc:docMk/>
          <pc:sldMk cId="2462180693" sldId="259"/>
        </pc:sldMkLst>
        <pc:spChg chg="mod">
          <ac:chgData name="Allan Sabu" userId="5b21ba06bcb158a0" providerId="LiveId" clId="{0D5D994D-478B-410B-B2E8-61487FD30167}" dt="2021-04-29T13:52:17.072" v="2555" actId="14100"/>
          <ac:spMkLst>
            <pc:docMk/>
            <pc:sldMk cId="2462180693" sldId="259"/>
            <ac:spMk id="5" creationId="{2EF7532F-ABCB-448C-9B95-9088C3C355B0}"/>
          </ac:spMkLst>
        </pc:spChg>
        <pc:picChg chg="add mod">
          <ac:chgData name="Allan Sabu" userId="5b21ba06bcb158a0" providerId="LiveId" clId="{0D5D994D-478B-410B-B2E8-61487FD30167}" dt="2021-04-29T13:53:23.567" v="2563" actId="1076"/>
          <ac:picMkLst>
            <pc:docMk/>
            <pc:sldMk cId="2462180693" sldId="259"/>
            <ac:picMk id="3" creationId="{C8B5E3B5-9EAE-47F4-82C8-1378F03C3B49}"/>
          </ac:picMkLst>
        </pc:picChg>
      </pc:sldChg>
      <pc:sldChg chg="modSp mod">
        <pc:chgData name="Allan Sabu" userId="5b21ba06bcb158a0" providerId="LiveId" clId="{0D5D994D-478B-410B-B2E8-61487FD30167}" dt="2021-04-27T21:39:53.258" v="409" actId="255"/>
        <pc:sldMkLst>
          <pc:docMk/>
          <pc:sldMk cId="1559653515" sldId="262"/>
        </pc:sldMkLst>
        <pc:spChg chg="mod">
          <ac:chgData name="Allan Sabu" userId="5b21ba06bcb158a0" providerId="LiveId" clId="{0D5D994D-478B-410B-B2E8-61487FD30167}" dt="2021-04-27T21:39:53.258" v="409" actId="255"/>
          <ac:spMkLst>
            <pc:docMk/>
            <pc:sldMk cId="1559653515" sldId="262"/>
            <ac:spMk id="8" creationId="{32B0BA30-FF11-44B8-90F7-203985E0611B}"/>
          </ac:spMkLst>
        </pc:spChg>
      </pc:sldChg>
      <pc:sldChg chg="addSp delSp modSp mod setBg">
        <pc:chgData name="Allan Sabu" userId="5b21ba06bcb158a0" providerId="LiveId" clId="{0D5D994D-478B-410B-B2E8-61487FD30167}" dt="2021-04-27T21:54:09.975" v="496" actId="404"/>
        <pc:sldMkLst>
          <pc:docMk/>
          <pc:sldMk cId="4070781594" sldId="263"/>
        </pc:sldMkLst>
        <pc:spChg chg="mod">
          <ac:chgData name="Allan Sabu" userId="5b21ba06bcb158a0" providerId="LiveId" clId="{0D5D994D-478B-410B-B2E8-61487FD30167}" dt="2021-04-27T21:54:09.975" v="496" actId="404"/>
          <ac:spMkLst>
            <pc:docMk/>
            <pc:sldMk cId="4070781594" sldId="263"/>
            <ac:spMk id="3" creationId="{ED633CA8-FEB5-4147-97E5-C21A8C01F502}"/>
          </ac:spMkLst>
        </pc:spChg>
        <pc:spChg chg="mod">
          <ac:chgData name="Allan Sabu" userId="5b21ba06bcb158a0" providerId="LiveId" clId="{0D5D994D-478B-410B-B2E8-61487FD30167}" dt="2021-04-27T21:51:22.769" v="438" actId="1076"/>
          <ac:spMkLst>
            <pc:docMk/>
            <pc:sldMk cId="4070781594" sldId="263"/>
            <ac:spMk id="4" creationId="{E933A606-7839-4CC2-80A7-362C050C1F29}"/>
          </ac:spMkLst>
        </pc:spChg>
        <pc:spChg chg="del">
          <ac:chgData name="Allan Sabu" userId="5b21ba06bcb158a0" providerId="LiveId" clId="{0D5D994D-478B-410B-B2E8-61487FD30167}" dt="2021-04-27T21:49:57.132" v="426" actId="478"/>
          <ac:spMkLst>
            <pc:docMk/>
            <pc:sldMk cId="4070781594" sldId="263"/>
            <ac:spMk id="5" creationId="{7C5E0982-C622-4085-9F84-2806CDC8D309}"/>
          </ac:spMkLst>
        </pc:spChg>
        <pc:spChg chg="add mod">
          <ac:chgData name="Allan Sabu" userId="5b21ba06bcb158a0" providerId="LiveId" clId="{0D5D994D-478B-410B-B2E8-61487FD30167}" dt="2021-04-27T21:52:28.150" v="485" actId="20577"/>
          <ac:spMkLst>
            <pc:docMk/>
            <pc:sldMk cId="4070781594" sldId="263"/>
            <ac:spMk id="7" creationId="{AA893133-48B9-48D9-905E-22D5B167E735}"/>
          </ac:spMkLst>
        </pc:spChg>
        <pc:spChg chg="add del">
          <ac:chgData name="Allan Sabu" userId="5b21ba06bcb158a0" providerId="LiveId" clId="{0D5D994D-478B-410B-B2E8-61487FD30167}" dt="2021-04-27T21:51:01.436" v="432" actId="26606"/>
          <ac:spMkLst>
            <pc:docMk/>
            <pc:sldMk cId="4070781594" sldId="263"/>
            <ac:spMk id="11" creationId="{600B5AE2-C5CC-499C-8F2D-249888BE22C2}"/>
          </ac:spMkLst>
        </pc:spChg>
        <pc:spChg chg="add del">
          <ac:chgData name="Allan Sabu" userId="5b21ba06bcb158a0" providerId="LiveId" clId="{0D5D994D-478B-410B-B2E8-61487FD30167}" dt="2021-04-27T21:51:01.436" v="432" actId="26606"/>
          <ac:spMkLst>
            <pc:docMk/>
            <pc:sldMk cId="4070781594" sldId="263"/>
            <ac:spMk id="13" creationId="{BA7A3698-B350-40E5-8475-9BCC41A089FC}"/>
          </ac:spMkLst>
        </pc:spChg>
        <pc:picChg chg="add mod">
          <ac:chgData name="Allan Sabu" userId="5b21ba06bcb158a0" providerId="LiveId" clId="{0D5D994D-478B-410B-B2E8-61487FD30167}" dt="2021-04-27T21:51:16.621" v="437" actId="14100"/>
          <ac:picMkLst>
            <pc:docMk/>
            <pc:sldMk cId="4070781594" sldId="263"/>
            <ac:picMk id="6" creationId="{EE1C5326-74A0-43E1-9326-D5D01A7F5E08}"/>
          </ac:picMkLst>
        </pc:picChg>
        <pc:cxnChg chg="add del">
          <ac:chgData name="Allan Sabu" userId="5b21ba06bcb158a0" providerId="LiveId" clId="{0D5D994D-478B-410B-B2E8-61487FD30167}" dt="2021-04-27T21:51:01.436" v="432" actId="26606"/>
          <ac:cxnSpMkLst>
            <pc:docMk/>
            <pc:sldMk cId="4070781594" sldId="263"/>
            <ac:cxnSpMk id="15" creationId="{0AC655C7-EC94-4BE6-84C8-2F9EFBBB2789}"/>
          </ac:cxnSpMkLst>
        </pc:cxnChg>
      </pc:sldChg>
      <pc:sldChg chg="addSp modSp mod ord">
        <pc:chgData name="Allan Sabu" userId="5b21ba06bcb158a0" providerId="LiveId" clId="{0D5D994D-478B-410B-B2E8-61487FD30167}" dt="2021-04-27T22:00:46.508" v="564" actId="20577"/>
        <pc:sldMkLst>
          <pc:docMk/>
          <pc:sldMk cId="4287489607" sldId="264"/>
        </pc:sldMkLst>
        <pc:spChg chg="mod">
          <ac:chgData name="Allan Sabu" userId="5b21ba06bcb158a0" providerId="LiveId" clId="{0D5D994D-478B-410B-B2E8-61487FD30167}" dt="2021-04-27T21:53:52.838" v="488" actId="21"/>
          <ac:spMkLst>
            <pc:docMk/>
            <pc:sldMk cId="4287489607" sldId="264"/>
            <ac:spMk id="3" creationId="{3EA9F888-D705-402C-8E0D-ACDCD32AEAF0}"/>
          </ac:spMkLst>
        </pc:spChg>
        <pc:spChg chg="add mod">
          <ac:chgData name="Allan Sabu" userId="5b21ba06bcb158a0" providerId="LiveId" clId="{0D5D994D-478B-410B-B2E8-61487FD30167}" dt="2021-04-27T22:00:46.508" v="564" actId="20577"/>
          <ac:spMkLst>
            <pc:docMk/>
            <pc:sldMk cId="4287489607" sldId="264"/>
            <ac:spMk id="4" creationId="{119C8F2B-2A1A-44E0-94B4-698F42E61221}"/>
          </ac:spMkLst>
        </pc:spChg>
      </pc:sldChg>
      <pc:sldChg chg="addSp delSp modSp mod setBg">
        <pc:chgData name="Allan Sabu" userId="5b21ba06bcb158a0" providerId="LiveId" clId="{0D5D994D-478B-410B-B2E8-61487FD30167}" dt="2021-04-28T13:30:33.173" v="652" actId="26606"/>
        <pc:sldMkLst>
          <pc:docMk/>
          <pc:sldMk cId="403010973" sldId="269"/>
        </pc:sldMkLst>
        <pc:spChg chg="mod">
          <ac:chgData name="Allan Sabu" userId="5b21ba06bcb158a0" providerId="LiveId" clId="{0D5D994D-478B-410B-B2E8-61487FD30167}" dt="2021-04-28T13:30:33.173" v="652" actId="26606"/>
          <ac:spMkLst>
            <pc:docMk/>
            <pc:sldMk cId="403010973" sldId="269"/>
            <ac:spMk id="3" creationId="{567A37AE-A352-4D3E-A56A-98F17E7732BE}"/>
          </ac:spMkLst>
        </pc:spChg>
        <pc:spChg chg="add del">
          <ac:chgData name="Allan Sabu" userId="5b21ba06bcb158a0" providerId="LiveId" clId="{0D5D994D-478B-410B-B2E8-61487FD30167}" dt="2021-04-28T13:30:33.173" v="652" actId="26606"/>
          <ac:spMkLst>
            <pc:docMk/>
            <pc:sldMk cId="403010973" sldId="269"/>
            <ac:spMk id="4" creationId="{D9154348-5101-482D-9AF7-D31171565A3B}"/>
          </ac:spMkLst>
        </pc:spChg>
        <pc:spChg chg="add del">
          <ac:chgData name="Allan Sabu" userId="5b21ba06bcb158a0" providerId="LiveId" clId="{0D5D994D-478B-410B-B2E8-61487FD30167}" dt="2021-04-28T13:30:33.173" v="652" actId="26606"/>
          <ac:spMkLst>
            <pc:docMk/>
            <pc:sldMk cId="403010973" sldId="269"/>
            <ac:spMk id="9" creationId="{13FE9996-7EAC-4679-B37D-C1045F42F954}"/>
          </ac:spMkLst>
        </pc:spChg>
        <pc:spChg chg="add del">
          <ac:chgData name="Allan Sabu" userId="5b21ba06bcb158a0" providerId="LiveId" clId="{0D5D994D-478B-410B-B2E8-61487FD30167}" dt="2021-04-28T13:30:12.708" v="650" actId="26606"/>
          <ac:spMkLst>
            <pc:docMk/>
            <pc:sldMk cId="403010973" sldId="269"/>
            <ac:spMk id="10" creationId="{36D16D1E-4205-49F5-BD2A-DA769947C104}"/>
          </ac:spMkLst>
        </pc:spChg>
        <pc:spChg chg="add del">
          <ac:chgData name="Allan Sabu" userId="5b21ba06bcb158a0" providerId="LiveId" clId="{0D5D994D-478B-410B-B2E8-61487FD30167}" dt="2021-04-28T13:30:33.173" v="652" actId="26606"/>
          <ac:spMkLst>
            <pc:docMk/>
            <pc:sldMk cId="403010973" sldId="269"/>
            <ac:spMk id="11" creationId="{761DF1FE-5CC8-43D2-A76C-93C76EEDE1E9}"/>
          </ac:spMkLst>
        </pc:spChg>
        <pc:spChg chg="add del">
          <ac:chgData name="Allan Sabu" userId="5b21ba06bcb158a0" providerId="LiveId" clId="{0D5D994D-478B-410B-B2E8-61487FD30167}" dt="2021-04-28T13:30:12.708" v="650" actId="26606"/>
          <ac:spMkLst>
            <pc:docMk/>
            <pc:sldMk cId="403010973" sldId="269"/>
            <ac:spMk id="12" creationId="{012FD100-C039-4E03-B5E4-2EDFA7290AA6}"/>
          </ac:spMkLst>
        </pc:spChg>
        <pc:spChg chg="add del">
          <ac:chgData name="Allan Sabu" userId="5b21ba06bcb158a0" providerId="LiveId" clId="{0D5D994D-478B-410B-B2E8-61487FD30167}" dt="2021-04-28T13:30:33.173" v="652" actId="26606"/>
          <ac:spMkLst>
            <pc:docMk/>
            <pc:sldMk cId="403010973" sldId="269"/>
            <ac:spMk id="15" creationId="{3741B58E-3B65-4A01-A276-975AB2CF8A08}"/>
          </ac:spMkLst>
        </pc:spChg>
        <pc:spChg chg="add del">
          <ac:chgData name="Allan Sabu" userId="5b21ba06bcb158a0" providerId="LiveId" clId="{0D5D994D-478B-410B-B2E8-61487FD30167}" dt="2021-04-28T13:30:12.708" v="650" actId="26606"/>
          <ac:spMkLst>
            <pc:docMk/>
            <pc:sldMk cId="403010973" sldId="269"/>
            <ac:spMk id="16" creationId="{FB5993E2-C02B-4335-ABA5-D8EC465551E3}"/>
          </ac:spMkLst>
        </pc:spChg>
        <pc:spChg chg="add del">
          <ac:chgData name="Allan Sabu" userId="5b21ba06bcb158a0" providerId="LiveId" clId="{0D5D994D-478B-410B-B2E8-61487FD30167}" dt="2021-04-28T13:30:33.173" v="652" actId="26606"/>
          <ac:spMkLst>
            <pc:docMk/>
            <pc:sldMk cId="403010973" sldId="269"/>
            <ac:spMk id="17" creationId="{7AAC67C3-831B-4AB1-A259-DFB839CAFAFC}"/>
          </ac:spMkLst>
        </pc:spChg>
        <pc:spChg chg="add del">
          <ac:chgData name="Allan Sabu" userId="5b21ba06bcb158a0" providerId="LiveId" clId="{0D5D994D-478B-410B-B2E8-61487FD30167}" dt="2021-04-28T13:30:12.708" v="650" actId="26606"/>
          <ac:spMkLst>
            <pc:docMk/>
            <pc:sldMk cId="403010973" sldId="269"/>
            <ac:spMk id="18" creationId="{C0B801A2-5622-4BE8-9AD2-C337A2CD0022}"/>
          </ac:spMkLst>
        </pc:spChg>
        <pc:spChg chg="add del">
          <ac:chgData name="Allan Sabu" userId="5b21ba06bcb158a0" providerId="LiveId" clId="{0D5D994D-478B-410B-B2E8-61487FD30167}" dt="2021-04-28T13:30:33.173" v="652" actId="26606"/>
          <ac:spMkLst>
            <pc:docMk/>
            <pc:sldMk cId="403010973" sldId="269"/>
            <ac:spMk id="19" creationId="{054B3F04-9EAC-45C0-B3CE-0387EEA10A0C}"/>
          </ac:spMkLst>
        </pc:spChg>
        <pc:spChg chg="add del">
          <ac:chgData name="Allan Sabu" userId="5b21ba06bcb158a0" providerId="LiveId" clId="{0D5D994D-478B-410B-B2E8-61487FD30167}" dt="2021-04-28T13:30:12.708" v="650" actId="26606"/>
          <ac:spMkLst>
            <pc:docMk/>
            <pc:sldMk cId="403010973" sldId="269"/>
            <ac:spMk id="20" creationId="{B7AF614F-5BC3-4086-99F5-B87C5847A071}"/>
          </ac:spMkLst>
        </pc:spChg>
        <pc:spChg chg="add del">
          <ac:chgData name="Allan Sabu" userId="5b21ba06bcb158a0" providerId="LiveId" clId="{0D5D994D-478B-410B-B2E8-61487FD30167}" dt="2021-04-28T13:30:33.173" v="652" actId="26606"/>
          <ac:spMkLst>
            <pc:docMk/>
            <pc:sldMk cId="403010973" sldId="269"/>
            <ac:spMk id="22" creationId="{D9154348-5101-482D-9AF7-D31171565A3B}"/>
          </ac:spMkLst>
        </pc:spChg>
        <pc:graphicFrameChg chg="add del">
          <ac:chgData name="Allan Sabu" userId="5b21ba06bcb158a0" providerId="LiveId" clId="{0D5D994D-478B-410B-B2E8-61487FD30167}" dt="2021-04-28T13:30:12.708" v="650" actId="26606"/>
          <ac:graphicFrameMkLst>
            <pc:docMk/>
            <pc:sldMk cId="403010973" sldId="269"/>
            <ac:graphicFrameMk id="6" creationId="{2879DD93-DD94-43F9-95FA-2BF6ABBF5F2A}"/>
          </ac:graphicFrameMkLst>
        </pc:graphicFrameChg>
        <pc:cxnChg chg="add del">
          <ac:chgData name="Allan Sabu" userId="5b21ba06bcb158a0" providerId="LiveId" clId="{0D5D994D-478B-410B-B2E8-61487FD30167}" dt="2021-04-28T13:30:33.173" v="652" actId="26606"/>
          <ac:cxnSpMkLst>
            <pc:docMk/>
            <pc:sldMk cId="403010973" sldId="269"/>
            <ac:cxnSpMk id="13" creationId="{E161BEBD-A23C-409E-ABC7-73F9EDC02F20}"/>
          </ac:cxnSpMkLst>
        </pc:cxnChg>
        <pc:cxnChg chg="add del">
          <ac:chgData name="Allan Sabu" userId="5b21ba06bcb158a0" providerId="LiveId" clId="{0D5D994D-478B-410B-B2E8-61487FD30167}" dt="2021-04-28T13:30:12.708" v="650" actId="26606"/>
          <ac:cxnSpMkLst>
            <pc:docMk/>
            <pc:sldMk cId="403010973" sldId="269"/>
            <ac:cxnSpMk id="14" creationId="{4418FCD2-8448-4A81-8EB4-72250F7827B4}"/>
          </ac:cxnSpMkLst>
        </pc:cxnChg>
      </pc:sldChg>
      <pc:sldChg chg="modSp mod">
        <pc:chgData name="Allan Sabu" userId="5b21ba06bcb158a0" providerId="LiveId" clId="{0D5D994D-478B-410B-B2E8-61487FD30167}" dt="2021-04-28T13:26:45.554" v="623" actId="6549"/>
        <pc:sldMkLst>
          <pc:docMk/>
          <pc:sldMk cId="2724981463" sldId="270"/>
        </pc:sldMkLst>
        <pc:spChg chg="mod">
          <ac:chgData name="Allan Sabu" userId="5b21ba06bcb158a0" providerId="LiveId" clId="{0D5D994D-478B-410B-B2E8-61487FD30167}" dt="2021-04-28T13:26:45.554" v="623" actId="6549"/>
          <ac:spMkLst>
            <pc:docMk/>
            <pc:sldMk cId="2724981463" sldId="270"/>
            <ac:spMk id="6" creationId="{919CA1B9-35F5-4B1B-8490-FDB2BF963DE6}"/>
          </ac:spMkLst>
        </pc:spChg>
      </pc:sldChg>
      <pc:sldChg chg="addSp delSp modSp mod setBg">
        <pc:chgData name="Allan Sabu" userId="5b21ba06bcb158a0" providerId="LiveId" clId="{0D5D994D-478B-410B-B2E8-61487FD30167}" dt="2021-04-28T13:53:00.825" v="986" actId="14100"/>
        <pc:sldMkLst>
          <pc:docMk/>
          <pc:sldMk cId="2055174303" sldId="271"/>
        </pc:sldMkLst>
        <pc:spChg chg="mod">
          <ac:chgData name="Allan Sabu" userId="5b21ba06bcb158a0" providerId="LiveId" clId="{0D5D994D-478B-410B-B2E8-61487FD30167}" dt="2021-04-28T13:43:54.596" v="817" actId="2711"/>
          <ac:spMkLst>
            <pc:docMk/>
            <pc:sldMk cId="2055174303" sldId="271"/>
            <ac:spMk id="3" creationId="{C52B953C-3048-4D76-A3DE-48D1E11DE0B6}"/>
          </ac:spMkLst>
        </pc:spChg>
        <pc:spChg chg="mod ord">
          <ac:chgData name="Allan Sabu" userId="5b21ba06bcb158a0" providerId="LiveId" clId="{0D5D994D-478B-410B-B2E8-61487FD30167}" dt="2021-04-28T13:35:49.241" v="730" actId="1076"/>
          <ac:spMkLst>
            <pc:docMk/>
            <pc:sldMk cId="2055174303" sldId="271"/>
            <ac:spMk id="4" creationId="{BA22839C-D216-4BBD-A96D-9BE31272F58C}"/>
          </ac:spMkLst>
        </pc:spChg>
        <pc:spChg chg="add mod">
          <ac:chgData name="Allan Sabu" userId="5b21ba06bcb158a0" providerId="LiveId" clId="{0D5D994D-478B-410B-B2E8-61487FD30167}" dt="2021-04-28T13:52:04.192" v="973" actId="1076"/>
          <ac:spMkLst>
            <pc:docMk/>
            <pc:sldMk cId="2055174303" sldId="271"/>
            <ac:spMk id="10" creationId="{58BB9C36-0F8B-4AF2-B26B-30A6E26CD859}"/>
          </ac:spMkLst>
        </pc:spChg>
        <pc:spChg chg="add">
          <ac:chgData name="Allan Sabu" userId="5b21ba06bcb158a0" providerId="LiveId" clId="{0D5D994D-478B-410B-B2E8-61487FD30167}" dt="2021-04-28T13:30:47.370" v="655" actId="26606"/>
          <ac:spMkLst>
            <pc:docMk/>
            <pc:sldMk cId="2055174303" sldId="271"/>
            <ac:spMk id="11" creationId="{A459ADE6-39B5-4D2B-B804-9E7F4F18C64B}"/>
          </ac:spMkLst>
        </pc:spChg>
        <pc:spChg chg="add">
          <ac:chgData name="Allan Sabu" userId="5b21ba06bcb158a0" providerId="LiveId" clId="{0D5D994D-478B-410B-B2E8-61487FD30167}" dt="2021-04-28T13:30:47.370" v="655" actId="26606"/>
          <ac:spMkLst>
            <pc:docMk/>
            <pc:sldMk cId="2055174303" sldId="271"/>
            <ac:spMk id="12" creationId="{7883968A-0790-403A-8861-3A61F1595143}"/>
          </ac:spMkLst>
        </pc:spChg>
        <pc:spChg chg="add del">
          <ac:chgData name="Allan Sabu" userId="5b21ba06bcb158a0" providerId="LiveId" clId="{0D5D994D-478B-410B-B2E8-61487FD30167}" dt="2021-04-28T13:28:49.979" v="636" actId="26606"/>
          <ac:spMkLst>
            <pc:docMk/>
            <pc:sldMk cId="2055174303" sldId="271"/>
            <ac:spMk id="14" creationId="{0182F701-1D9A-4047-A9CA-73A707EA0A14}"/>
          </ac:spMkLst>
        </pc:spChg>
        <pc:spChg chg="add del">
          <ac:chgData name="Allan Sabu" userId="5b21ba06bcb158a0" providerId="LiveId" clId="{0D5D994D-478B-410B-B2E8-61487FD30167}" dt="2021-04-28T13:28:49.979" v="636" actId="26606"/>
          <ac:spMkLst>
            <pc:docMk/>
            <pc:sldMk cId="2055174303" sldId="271"/>
            <ac:spMk id="16" creationId="{FD46288E-4C86-4ADB-893C-3C29FDE84B5B}"/>
          </ac:spMkLst>
        </pc:spChg>
        <pc:spChg chg="add del">
          <ac:chgData name="Allan Sabu" userId="5b21ba06bcb158a0" providerId="LiveId" clId="{0D5D994D-478B-410B-B2E8-61487FD30167}" dt="2021-04-28T13:28:49.979" v="636" actId="26606"/>
          <ac:spMkLst>
            <pc:docMk/>
            <pc:sldMk cId="2055174303" sldId="271"/>
            <ac:spMk id="20" creationId="{699373FF-C78A-430B-A246-6048999CE98D}"/>
          </ac:spMkLst>
        </pc:spChg>
        <pc:spChg chg="add del">
          <ac:chgData name="Allan Sabu" userId="5b21ba06bcb158a0" providerId="LiveId" clId="{0D5D994D-478B-410B-B2E8-61487FD30167}" dt="2021-04-28T13:28:49.979" v="636" actId="26606"/>
          <ac:spMkLst>
            <pc:docMk/>
            <pc:sldMk cId="2055174303" sldId="271"/>
            <ac:spMk id="24" creationId="{109B2863-A1A5-4050-8DE8-9BC0AD47F40B}"/>
          </ac:spMkLst>
        </pc:spChg>
        <pc:spChg chg="add del">
          <ac:chgData name="Allan Sabu" userId="5b21ba06bcb158a0" providerId="LiveId" clId="{0D5D994D-478B-410B-B2E8-61487FD30167}" dt="2021-04-28T13:28:49.979" v="636" actId="26606"/>
          <ac:spMkLst>
            <pc:docMk/>
            <pc:sldMk cId="2055174303" sldId="271"/>
            <ac:spMk id="26" creationId="{F1F76955-21E0-4116-A6AA-19DB89B503F7}"/>
          </ac:spMkLst>
        </pc:spChg>
        <pc:spChg chg="add del">
          <ac:chgData name="Allan Sabu" userId="5b21ba06bcb158a0" providerId="LiveId" clId="{0D5D994D-478B-410B-B2E8-61487FD30167}" dt="2021-04-28T13:29:01.860" v="638" actId="26606"/>
          <ac:spMkLst>
            <pc:docMk/>
            <pc:sldMk cId="2055174303" sldId="271"/>
            <ac:spMk id="28" creationId="{796CD800-C8BF-41B5-983A-3B3D95FA99E5}"/>
          </ac:spMkLst>
        </pc:spChg>
        <pc:spChg chg="add del">
          <ac:chgData name="Allan Sabu" userId="5b21ba06bcb158a0" providerId="LiveId" clId="{0D5D994D-478B-410B-B2E8-61487FD30167}" dt="2021-04-28T13:29:01.860" v="638" actId="26606"/>
          <ac:spMkLst>
            <pc:docMk/>
            <pc:sldMk cId="2055174303" sldId="271"/>
            <ac:spMk id="29" creationId="{ED36A27B-61AE-4AA1-8BD6-7310E072D89D}"/>
          </ac:spMkLst>
        </pc:spChg>
        <pc:spChg chg="add del">
          <ac:chgData name="Allan Sabu" userId="5b21ba06bcb158a0" providerId="LiveId" clId="{0D5D994D-478B-410B-B2E8-61487FD30167}" dt="2021-04-28T13:29:01.860" v="638" actId="26606"/>
          <ac:spMkLst>
            <pc:docMk/>
            <pc:sldMk cId="2055174303" sldId="271"/>
            <ac:spMk id="31" creationId="{20E9A622-9996-4927-BBCD-AEE2687BEDAD}"/>
          </ac:spMkLst>
        </pc:spChg>
        <pc:spChg chg="add del">
          <ac:chgData name="Allan Sabu" userId="5b21ba06bcb158a0" providerId="LiveId" clId="{0D5D994D-478B-410B-B2E8-61487FD30167}" dt="2021-04-28T13:29:01.860" v="638" actId="26606"/>
          <ac:spMkLst>
            <pc:docMk/>
            <pc:sldMk cId="2055174303" sldId="271"/>
            <ac:spMk id="32" creationId="{51DE3FC3-BAC1-4105-9620-4FB64EDCE876}"/>
          </ac:spMkLst>
        </pc:spChg>
        <pc:spChg chg="add del">
          <ac:chgData name="Allan Sabu" userId="5b21ba06bcb158a0" providerId="LiveId" clId="{0D5D994D-478B-410B-B2E8-61487FD30167}" dt="2021-04-28T13:29:01.860" v="638" actId="26606"/>
          <ac:spMkLst>
            <pc:docMk/>
            <pc:sldMk cId="2055174303" sldId="271"/>
            <ac:spMk id="33" creationId="{CEF02B21-6D04-4A6A-B03E-CF7642D59161}"/>
          </ac:spMkLst>
        </pc:spChg>
        <pc:spChg chg="add del">
          <ac:chgData name="Allan Sabu" userId="5b21ba06bcb158a0" providerId="LiveId" clId="{0D5D994D-478B-410B-B2E8-61487FD30167}" dt="2021-04-28T13:29:01.860" v="638" actId="26606"/>
          <ac:spMkLst>
            <pc:docMk/>
            <pc:sldMk cId="2055174303" sldId="271"/>
            <ac:spMk id="34" creationId="{97E39010-823C-439A-B438-FEEDF549083C}"/>
          </ac:spMkLst>
        </pc:spChg>
        <pc:spChg chg="add del">
          <ac:chgData name="Allan Sabu" userId="5b21ba06bcb158a0" providerId="LiveId" clId="{0D5D994D-478B-410B-B2E8-61487FD30167}" dt="2021-04-28T13:29:06.832" v="640" actId="26606"/>
          <ac:spMkLst>
            <pc:docMk/>
            <pc:sldMk cId="2055174303" sldId="271"/>
            <ac:spMk id="36" creationId="{A459ADE6-39B5-4D2B-B804-9E7F4F18C64B}"/>
          </ac:spMkLst>
        </pc:spChg>
        <pc:spChg chg="add del">
          <ac:chgData name="Allan Sabu" userId="5b21ba06bcb158a0" providerId="LiveId" clId="{0D5D994D-478B-410B-B2E8-61487FD30167}" dt="2021-04-28T13:29:06.832" v="640" actId="26606"/>
          <ac:spMkLst>
            <pc:docMk/>
            <pc:sldMk cId="2055174303" sldId="271"/>
            <ac:spMk id="37" creationId="{7883968A-0790-403A-8861-3A61F1595143}"/>
          </ac:spMkLst>
        </pc:spChg>
        <pc:spChg chg="add del">
          <ac:chgData name="Allan Sabu" userId="5b21ba06bcb158a0" providerId="LiveId" clId="{0D5D994D-478B-410B-B2E8-61487FD30167}" dt="2021-04-28T13:29:06.832" v="640" actId="26606"/>
          <ac:spMkLst>
            <pc:docMk/>
            <pc:sldMk cId="2055174303" sldId="271"/>
            <ac:spMk id="39" creationId="{F9567813-D7CB-4815-8D6F-28E3C9D5A113}"/>
          </ac:spMkLst>
        </pc:spChg>
        <pc:spChg chg="add del">
          <ac:chgData name="Allan Sabu" userId="5b21ba06bcb158a0" providerId="LiveId" clId="{0D5D994D-478B-410B-B2E8-61487FD30167}" dt="2021-04-28T13:29:06.832" v="640" actId="26606"/>
          <ac:spMkLst>
            <pc:docMk/>
            <pc:sldMk cId="2055174303" sldId="271"/>
            <ac:spMk id="40" creationId="{FA45F7C9-4421-4A23-B34E-99DE33301BB7}"/>
          </ac:spMkLst>
        </pc:spChg>
        <pc:spChg chg="add del">
          <ac:chgData name="Allan Sabu" userId="5b21ba06bcb158a0" providerId="LiveId" clId="{0D5D994D-478B-410B-B2E8-61487FD30167}" dt="2021-04-28T13:29:06.832" v="640" actId="26606"/>
          <ac:spMkLst>
            <pc:docMk/>
            <pc:sldMk cId="2055174303" sldId="271"/>
            <ac:spMk id="41" creationId="{8663BE7B-183A-4877-ABFF-D6E34952F7E5}"/>
          </ac:spMkLst>
        </pc:spChg>
        <pc:spChg chg="add del">
          <ac:chgData name="Allan Sabu" userId="5b21ba06bcb158a0" providerId="LiveId" clId="{0D5D994D-478B-410B-B2E8-61487FD30167}" dt="2021-04-28T13:29:06.832" v="640" actId="26606"/>
          <ac:spMkLst>
            <pc:docMk/>
            <pc:sldMk cId="2055174303" sldId="271"/>
            <ac:spMk id="42" creationId="{92AE8945-E314-4E55-8834-47A77D9CE316}"/>
          </ac:spMkLst>
        </pc:spChg>
        <pc:spChg chg="add del">
          <ac:chgData name="Allan Sabu" userId="5b21ba06bcb158a0" providerId="LiveId" clId="{0D5D994D-478B-410B-B2E8-61487FD30167}" dt="2021-04-28T13:29:06.832" v="640" actId="26606"/>
          <ac:spMkLst>
            <pc:docMk/>
            <pc:sldMk cId="2055174303" sldId="271"/>
            <ac:spMk id="43" creationId="{6AA6BA4F-F7B6-4A5C-93D4-4AB4E476DD14}"/>
          </ac:spMkLst>
        </pc:spChg>
        <pc:spChg chg="add del">
          <ac:chgData name="Allan Sabu" userId="5b21ba06bcb158a0" providerId="LiveId" clId="{0D5D994D-478B-410B-B2E8-61487FD30167}" dt="2021-04-28T13:29:09.988" v="642" actId="26606"/>
          <ac:spMkLst>
            <pc:docMk/>
            <pc:sldMk cId="2055174303" sldId="271"/>
            <ac:spMk id="45" creationId="{796CD800-C8BF-41B5-983A-3B3D95FA99E5}"/>
          </ac:spMkLst>
        </pc:spChg>
        <pc:spChg chg="add del">
          <ac:chgData name="Allan Sabu" userId="5b21ba06bcb158a0" providerId="LiveId" clId="{0D5D994D-478B-410B-B2E8-61487FD30167}" dt="2021-04-28T13:29:09.988" v="642" actId="26606"/>
          <ac:spMkLst>
            <pc:docMk/>
            <pc:sldMk cId="2055174303" sldId="271"/>
            <ac:spMk id="46" creationId="{ED36A27B-61AE-4AA1-8BD6-7310E072D89D}"/>
          </ac:spMkLst>
        </pc:spChg>
        <pc:spChg chg="add del">
          <ac:chgData name="Allan Sabu" userId="5b21ba06bcb158a0" providerId="LiveId" clId="{0D5D994D-478B-410B-B2E8-61487FD30167}" dt="2021-04-28T13:29:09.988" v="642" actId="26606"/>
          <ac:spMkLst>
            <pc:docMk/>
            <pc:sldMk cId="2055174303" sldId="271"/>
            <ac:spMk id="48" creationId="{20E9A622-9996-4927-BBCD-AEE2687BEDAD}"/>
          </ac:spMkLst>
        </pc:spChg>
        <pc:spChg chg="add del">
          <ac:chgData name="Allan Sabu" userId="5b21ba06bcb158a0" providerId="LiveId" clId="{0D5D994D-478B-410B-B2E8-61487FD30167}" dt="2021-04-28T13:29:09.988" v="642" actId="26606"/>
          <ac:spMkLst>
            <pc:docMk/>
            <pc:sldMk cId="2055174303" sldId="271"/>
            <ac:spMk id="49" creationId="{51DE3FC3-BAC1-4105-9620-4FB64EDCE876}"/>
          </ac:spMkLst>
        </pc:spChg>
        <pc:spChg chg="add del">
          <ac:chgData name="Allan Sabu" userId="5b21ba06bcb158a0" providerId="LiveId" clId="{0D5D994D-478B-410B-B2E8-61487FD30167}" dt="2021-04-28T13:29:09.988" v="642" actId="26606"/>
          <ac:spMkLst>
            <pc:docMk/>
            <pc:sldMk cId="2055174303" sldId="271"/>
            <ac:spMk id="50" creationId="{CEF02B21-6D04-4A6A-B03E-CF7642D59161}"/>
          </ac:spMkLst>
        </pc:spChg>
        <pc:spChg chg="add del">
          <ac:chgData name="Allan Sabu" userId="5b21ba06bcb158a0" providerId="LiveId" clId="{0D5D994D-478B-410B-B2E8-61487FD30167}" dt="2021-04-28T13:29:09.988" v="642" actId="26606"/>
          <ac:spMkLst>
            <pc:docMk/>
            <pc:sldMk cId="2055174303" sldId="271"/>
            <ac:spMk id="51" creationId="{97E39010-823C-439A-B438-FEEDF549083C}"/>
          </ac:spMkLst>
        </pc:spChg>
        <pc:spChg chg="add del">
          <ac:chgData name="Allan Sabu" userId="5b21ba06bcb158a0" providerId="LiveId" clId="{0D5D994D-478B-410B-B2E8-61487FD30167}" dt="2021-04-28T13:29:34.924" v="644" actId="26606"/>
          <ac:spMkLst>
            <pc:docMk/>
            <pc:sldMk cId="2055174303" sldId="271"/>
            <ac:spMk id="53" creationId="{A459ADE6-39B5-4D2B-B804-9E7F4F18C64B}"/>
          </ac:spMkLst>
        </pc:spChg>
        <pc:spChg chg="add del">
          <ac:chgData name="Allan Sabu" userId="5b21ba06bcb158a0" providerId="LiveId" clId="{0D5D994D-478B-410B-B2E8-61487FD30167}" dt="2021-04-28T13:29:34.924" v="644" actId="26606"/>
          <ac:spMkLst>
            <pc:docMk/>
            <pc:sldMk cId="2055174303" sldId="271"/>
            <ac:spMk id="54" creationId="{7883968A-0790-403A-8861-3A61F1595143}"/>
          </ac:spMkLst>
        </pc:spChg>
        <pc:spChg chg="add mod">
          <ac:chgData name="Allan Sabu" userId="5b21ba06bcb158a0" providerId="LiveId" clId="{0D5D994D-478B-410B-B2E8-61487FD30167}" dt="2021-04-28T13:52:45.383" v="982" actId="1076"/>
          <ac:spMkLst>
            <pc:docMk/>
            <pc:sldMk cId="2055174303" sldId="271"/>
            <ac:spMk id="56" creationId="{504F3A3A-B035-4CC9-972A-C93721C42E4C}"/>
          </ac:spMkLst>
        </pc:spChg>
        <pc:spChg chg="add del">
          <ac:chgData name="Allan Sabu" userId="5b21ba06bcb158a0" providerId="LiveId" clId="{0D5D994D-478B-410B-B2E8-61487FD30167}" dt="2021-04-28T13:29:43.758" v="646" actId="26606"/>
          <ac:spMkLst>
            <pc:docMk/>
            <pc:sldMk cId="2055174303" sldId="271"/>
            <ac:spMk id="57" creationId="{0182F701-1D9A-4047-A9CA-73A707EA0A14}"/>
          </ac:spMkLst>
        </pc:spChg>
        <pc:spChg chg="add del">
          <ac:chgData name="Allan Sabu" userId="5b21ba06bcb158a0" providerId="LiveId" clId="{0D5D994D-478B-410B-B2E8-61487FD30167}" dt="2021-04-28T13:29:43.758" v="646" actId="26606"/>
          <ac:spMkLst>
            <pc:docMk/>
            <pc:sldMk cId="2055174303" sldId="271"/>
            <ac:spMk id="58" creationId="{FD46288E-4C86-4ADB-893C-3C29FDE84B5B}"/>
          </ac:spMkLst>
        </pc:spChg>
        <pc:spChg chg="add mod">
          <ac:chgData name="Allan Sabu" userId="5b21ba06bcb158a0" providerId="LiveId" clId="{0D5D994D-478B-410B-B2E8-61487FD30167}" dt="2021-04-28T13:52:20.599" v="977" actId="1076"/>
          <ac:spMkLst>
            <pc:docMk/>
            <pc:sldMk cId="2055174303" sldId="271"/>
            <ac:spMk id="60" creationId="{BF55E73D-1C0A-43E7-9A25-BA0E0905B01C}"/>
          </ac:spMkLst>
        </pc:spChg>
        <pc:spChg chg="add del">
          <ac:chgData name="Allan Sabu" userId="5b21ba06bcb158a0" providerId="LiveId" clId="{0D5D994D-478B-410B-B2E8-61487FD30167}" dt="2021-04-28T13:30:38.804" v="654" actId="26606"/>
          <ac:spMkLst>
            <pc:docMk/>
            <pc:sldMk cId="2055174303" sldId="271"/>
            <ac:spMk id="61" creationId="{796CD800-C8BF-41B5-983A-3B3D95FA99E5}"/>
          </ac:spMkLst>
        </pc:spChg>
        <pc:spChg chg="add del">
          <ac:chgData name="Allan Sabu" userId="5b21ba06bcb158a0" providerId="LiveId" clId="{0D5D994D-478B-410B-B2E8-61487FD30167}" dt="2021-04-28T13:30:38.804" v="654" actId="26606"/>
          <ac:spMkLst>
            <pc:docMk/>
            <pc:sldMk cId="2055174303" sldId="271"/>
            <ac:spMk id="62" creationId="{ED36A27B-61AE-4AA1-8BD6-7310E072D89D}"/>
          </ac:spMkLst>
        </pc:spChg>
        <pc:spChg chg="add del">
          <ac:chgData name="Allan Sabu" userId="5b21ba06bcb158a0" providerId="LiveId" clId="{0D5D994D-478B-410B-B2E8-61487FD30167}" dt="2021-04-28T13:30:38.804" v="654" actId="26606"/>
          <ac:spMkLst>
            <pc:docMk/>
            <pc:sldMk cId="2055174303" sldId="271"/>
            <ac:spMk id="64" creationId="{20E9A622-9996-4927-BBCD-AEE2687BEDAD}"/>
          </ac:spMkLst>
        </pc:spChg>
        <pc:spChg chg="add del">
          <ac:chgData name="Allan Sabu" userId="5b21ba06bcb158a0" providerId="LiveId" clId="{0D5D994D-478B-410B-B2E8-61487FD30167}" dt="2021-04-28T13:30:38.804" v="654" actId="26606"/>
          <ac:spMkLst>
            <pc:docMk/>
            <pc:sldMk cId="2055174303" sldId="271"/>
            <ac:spMk id="65" creationId="{51DE3FC3-BAC1-4105-9620-4FB64EDCE876}"/>
          </ac:spMkLst>
        </pc:spChg>
        <pc:spChg chg="add del">
          <ac:chgData name="Allan Sabu" userId="5b21ba06bcb158a0" providerId="LiveId" clId="{0D5D994D-478B-410B-B2E8-61487FD30167}" dt="2021-04-28T13:30:38.804" v="654" actId="26606"/>
          <ac:spMkLst>
            <pc:docMk/>
            <pc:sldMk cId="2055174303" sldId="271"/>
            <ac:spMk id="66" creationId="{CEF02B21-6D04-4A6A-B03E-CF7642D59161}"/>
          </ac:spMkLst>
        </pc:spChg>
        <pc:spChg chg="add del">
          <ac:chgData name="Allan Sabu" userId="5b21ba06bcb158a0" providerId="LiveId" clId="{0D5D994D-478B-410B-B2E8-61487FD30167}" dt="2021-04-28T13:30:38.804" v="654" actId="26606"/>
          <ac:spMkLst>
            <pc:docMk/>
            <pc:sldMk cId="2055174303" sldId="271"/>
            <ac:spMk id="67" creationId="{97E39010-823C-439A-B438-FEEDF549083C}"/>
          </ac:spMkLst>
        </pc:spChg>
        <pc:picChg chg="add mod ord">
          <ac:chgData name="Allan Sabu" userId="5b21ba06bcb158a0" providerId="LiveId" clId="{0D5D994D-478B-410B-B2E8-61487FD30167}" dt="2021-04-28T13:52:29.602" v="979" actId="14100"/>
          <ac:picMkLst>
            <pc:docMk/>
            <pc:sldMk cId="2055174303" sldId="271"/>
            <ac:picMk id="5" creationId="{87A0EBFF-6409-4954-9055-6FE4B4CC706B}"/>
          </ac:picMkLst>
        </pc:picChg>
        <pc:picChg chg="add mod ord">
          <ac:chgData name="Allan Sabu" userId="5b21ba06bcb158a0" providerId="LiveId" clId="{0D5D994D-478B-410B-B2E8-61487FD30167}" dt="2021-04-28T13:53:00.825" v="986" actId="14100"/>
          <ac:picMkLst>
            <pc:docMk/>
            <pc:sldMk cId="2055174303" sldId="271"/>
            <ac:picMk id="7" creationId="{4A2B70D0-527D-47F6-BCF6-DA2A30502181}"/>
          </ac:picMkLst>
        </pc:picChg>
        <pc:picChg chg="add mod ord">
          <ac:chgData name="Allan Sabu" userId="5b21ba06bcb158a0" providerId="LiveId" clId="{0D5D994D-478B-410B-B2E8-61487FD30167}" dt="2021-04-28T13:52:07.022" v="974" actId="14100"/>
          <ac:picMkLst>
            <pc:docMk/>
            <pc:sldMk cId="2055174303" sldId="271"/>
            <ac:picMk id="9" creationId="{DCF95603-7C0A-46A3-B413-878196DDAA34}"/>
          </ac:picMkLst>
        </pc:picChg>
        <pc:cxnChg chg="add">
          <ac:chgData name="Allan Sabu" userId="5b21ba06bcb158a0" providerId="LiveId" clId="{0D5D994D-478B-410B-B2E8-61487FD30167}" dt="2021-04-28T13:30:47.370" v="655" actId="26606"/>
          <ac:cxnSpMkLst>
            <pc:docMk/>
            <pc:sldMk cId="2055174303" sldId="271"/>
            <ac:cxnSpMk id="13" creationId="{4E9A2888-251D-4ACC-9A39-8C65906F5285}"/>
          </ac:cxnSpMkLst>
        </pc:cxnChg>
        <pc:cxnChg chg="add del">
          <ac:chgData name="Allan Sabu" userId="5b21ba06bcb158a0" providerId="LiveId" clId="{0D5D994D-478B-410B-B2E8-61487FD30167}" dt="2021-04-28T13:28:49.979" v="636" actId="26606"/>
          <ac:cxnSpMkLst>
            <pc:docMk/>
            <pc:sldMk cId="2055174303" sldId="271"/>
            <ac:cxnSpMk id="18" creationId="{318EA713-6EC5-4E3B-9ABC-DDF657C87A80}"/>
          </ac:cxnSpMkLst>
        </pc:cxnChg>
        <pc:cxnChg chg="add del">
          <ac:chgData name="Allan Sabu" userId="5b21ba06bcb158a0" providerId="LiveId" clId="{0D5D994D-478B-410B-B2E8-61487FD30167}" dt="2021-04-28T13:28:49.979" v="636" actId="26606"/>
          <ac:cxnSpMkLst>
            <pc:docMk/>
            <pc:sldMk cId="2055174303" sldId="271"/>
            <ac:cxnSpMk id="22" creationId="{03EBB925-FEC3-4CD5-9271-3D75EBB53262}"/>
          </ac:cxnSpMkLst>
        </pc:cxnChg>
        <pc:cxnChg chg="add del">
          <ac:chgData name="Allan Sabu" userId="5b21ba06bcb158a0" providerId="LiveId" clId="{0D5D994D-478B-410B-B2E8-61487FD30167}" dt="2021-04-28T13:29:01.860" v="638" actId="26606"/>
          <ac:cxnSpMkLst>
            <pc:docMk/>
            <pc:sldMk cId="2055174303" sldId="271"/>
            <ac:cxnSpMk id="30" creationId="{511BC4C5-EB16-4C0B-83E6-96A39848CF19}"/>
          </ac:cxnSpMkLst>
        </pc:cxnChg>
        <pc:cxnChg chg="add del">
          <ac:chgData name="Allan Sabu" userId="5b21ba06bcb158a0" providerId="LiveId" clId="{0D5D994D-478B-410B-B2E8-61487FD30167}" dt="2021-04-28T13:29:06.832" v="640" actId="26606"/>
          <ac:cxnSpMkLst>
            <pc:docMk/>
            <pc:sldMk cId="2055174303" sldId="271"/>
            <ac:cxnSpMk id="38" creationId="{4E9A2888-251D-4ACC-9A39-8C65906F5285}"/>
          </ac:cxnSpMkLst>
        </pc:cxnChg>
        <pc:cxnChg chg="add del">
          <ac:chgData name="Allan Sabu" userId="5b21ba06bcb158a0" providerId="LiveId" clId="{0D5D994D-478B-410B-B2E8-61487FD30167}" dt="2021-04-28T13:29:09.988" v="642" actId="26606"/>
          <ac:cxnSpMkLst>
            <pc:docMk/>
            <pc:sldMk cId="2055174303" sldId="271"/>
            <ac:cxnSpMk id="47" creationId="{511BC4C5-EB16-4C0B-83E6-96A39848CF19}"/>
          </ac:cxnSpMkLst>
        </pc:cxnChg>
        <pc:cxnChg chg="add del">
          <ac:chgData name="Allan Sabu" userId="5b21ba06bcb158a0" providerId="LiveId" clId="{0D5D994D-478B-410B-B2E8-61487FD30167}" dt="2021-04-28T13:29:34.924" v="644" actId="26606"/>
          <ac:cxnSpMkLst>
            <pc:docMk/>
            <pc:sldMk cId="2055174303" sldId="271"/>
            <ac:cxnSpMk id="55" creationId="{4E9A2888-251D-4ACC-9A39-8C65906F5285}"/>
          </ac:cxnSpMkLst>
        </pc:cxnChg>
        <pc:cxnChg chg="add del">
          <ac:chgData name="Allan Sabu" userId="5b21ba06bcb158a0" providerId="LiveId" clId="{0D5D994D-478B-410B-B2E8-61487FD30167}" dt="2021-04-28T13:29:43.758" v="646" actId="26606"/>
          <ac:cxnSpMkLst>
            <pc:docMk/>
            <pc:sldMk cId="2055174303" sldId="271"/>
            <ac:cxnSpMk id="59" creationId="{318EA713-6EC5-4E3B-9ABC-DDF657C87A80}"/>
          </ac:cxnSpMkLst>
        </pc:cxnChg>
        <pc:cxnChg chg="add del">
          <ac:chgData name="Allan Sabu" userId="5b21ba06bcb158a0" providerId="LiveId" clId="{0D5D994D-478B-410B-B2E8-61487FD30167}" dt="2021-04-28T13:30:38.804" v="654" actId="26606"/>
          <ac:cxnSpMkLst>
            <pc:docMk/>
            <pc:sldMk cId="2055174303" sldId="271"/>
            <ac:cxnSpMk id="63" creationId="{511BC4C5-EB16-4C0B-83E6-96A39848CF19}"/>
          </ac:cxnSpMkLst>
        </pc:cxnChg>
      </pc:sldChg>
      <pc:sldChg chg="addSp modSp mod">
        <pc:chgData name="Allan Sabu" userId="5b21ba06bcb158a0" providerId="LiveId" clId="{0D5D994D-478B-410B-B2E8-61487FD30167}" dt="2021-04-29T14:09:46.568" v="2637" actId="20577"/>
        <pc:sldMkLst>
          <pc:docMk/>
          <pc:sldMk cId="3474191567" sldId="272"/>
        </pc:sldMkLst>
        <pc:spChg chg="mod">
          <ac:chgData name="Allan Sabu" userId="5b21ba06bcb158a0" providerId="LiveId" clId="{0D5D994D-478B-410B-B2E8-61487FD30167}" dt="2021-04-29T13:46:27.863" v="2518" actId="255"/>
          <ac:spMkLst>
            <pc:docMk/>
            <pc:sldMk cId="3474191567" sldId="272"/>
            <ac:spMk id="3" creationId="{FABCB122-943F-4C5A-9D9C-923EDBCCD131}"/>
          </ac:spMkLst>
        </pc:spChg>
        <pc:spChg chg="mod">
          <ac:chgData name="Allan Sabu" userId="5b21ba06bcb158a0" providerId="LiveId" clId="{0D5D994D-478B-410B-B2E8-61487FD30167}" dt="2021-04-28T13:45:03.832" v="822" actId="255"/>
          <ac:spMkLst>
            <pc:docMk/>
            <pc:sldMk cId="3474191567" sldId="272"/>
            <ac:spMk id="4" creationId="{A48A939E-E90B-4A53-9867-7A175F0E32D2}"/>
          </ac:spMkLst>
        </pc:spChg>
        <pc:graphicFrameChg chg="add mod modGraphic">
          <ac:chgData name="Allan Sabu" userId="5b21ba06bcb158a0" providerId="LiveId" clId="{0D5D994D-478B-410B-B2E8-61487FD30167}" dt="2021-04-29T14:09:46.568" v="2637" actId="20577"/>
          <ac:graphicFrameMkLst>
            <pc:docMk/>
            <pc:sldMk cId="3474191567" sldId="272"/>
            <ac:graphicFrameMk id="2" creationId="{64614DCB-1357-40BB-BA16-CB502AE3D0EE}"/>
          </ac:graphicFrameMkLst>
        </pc:graphicFrameChg>
      </pc:sldChg>
      <pc:sldChg chg="addSp modSp mod setBg">
        <pc:chgData name="Allan Sabu" userId="5b21ba06bcb158a0" providerId="LiveId" clId="{0D5D994D-478B-410B-B2E8-61487FD30167}" dt="2021-04-29T13:47:15.041" v="2530" actId="255"/>
        <pc:sldMkLst>
          <pc:docMk/>
          <pc:sldMk cId="2547595856" sldId="273"/>
        </pc:sldMkLst>
        <pc:spChg chg="mod">
          <ac:chgData name="Allan Sabu" userId="5b21ba06bcb158a0" providerId="LiveId" clId="{0D5D994D-478B-410B-B2E8-61487FD30167}" dt="2021-04-29T13:47:15.041" v="2530" actId="255"/>
          <ac:spMkLst>
            <pc:docMk/>
            <pc:sldMk cId="2547595856" sldId="273"/>
            <ac:spMk id="3" creationId="{FC2C54A6-31F0-404F-8D2D-CC43D8A9E870}"/>
          </ac:spMkLst>
        </pc:spChg>
        <pc:spChg chg="mod ord">
          <ac:chgData name="Allan Sabu" userId="5b21ba06bcb158a0" providerId="LiveId" clId="{0D5D994D-478B-410B-B2E8-61487FD30167}" dt="2021-04-28T13:55:20.821" v="1002" actId="1076"/>
          <ac:spMkLst>
            <pc:docMk/>
            <pc:sldMk cId="2547595856" sldId="273"/>
            <ac:spMk id="4" creationId="{74BD5C11-3E57-4FF5-B8ED-A52D92F01414}"/>
          </ac:spMkLst>
        </pc:spChg>
        <pc:spChg chg="add mod">
          <ac:chgData name="Allan Sabu" userId="5b21ba06bcb158a0" providerId="LiveId" clId="{0D5D994D-478B-410B-B2E8-61487FD30167}" dt="2021-04-28T13:57:10.063" v="1033" actId="1076"/>
          <ac:spMkLst>
            <pc:docMk/>
            <pc:sldMk cId="2547595856" sldId="273"/>
            <ac:spMk id="13" creationId="{3C67D9BA-BA4D-48F3-81FA-25718367BB00}"/>
          </ac:spMkLst>
        </pc:spChg>
        <pc:spChg chg="add">
          <ac:chgData name="Allan Sabu" userId="5b21ba06bcb158a0" providerId="LiveId" clId="{0D5D994D-478B-410B-B2E8-61487FD30167}" dt="2021-04-28T13:54:50.865" v="996" actId="26606"/>
          <ac:spMkLst>
            <pc:docMk/>
            <pc:sldMk cId="2547595856" sldId="273"/>
            <ac:spMk id="14" creationId="{A459ADE6-39B5-4D2B-B804-9E7F4F18C64B}"/>
          </ac:spMkLst>
        </pc:spChg>
        <pc:spChg chg="add mod">
          <ac:chgData name="Allan Sabu" userId="5b21ba06bcb158a0" providerId="LiveId" clId="{0D5D994D-478B-410B-B2E8-61487FD30167}" dt="2021-04-28T14:00:26.228" v="1050" actId="1076"/>
          <ac:spMkLst>
            <pc:docMk/>
            <pc:sldMk cId="2547595856" sldId="273"/>
            <ac:spMk id="15" creationId="{F7B87B5E-6E0C-420F-94B9-BA5575D44D2E}"/>
          </ac:spMkLst>
        </pc:spChg>
        <pc:spChg chg="add">
          <ac:chgData name="Allan Sabu" userId="5b21ba06bcb158a0" providerId="LiveId" clId="{0D5D994D-478B-410B-B2E8-61487FD30167}" dt="2021-04-28T13:54:50.865" v="996" actId="26606"/>
          <ac:spMkLst>
            <pc:docMk/>
            <pc:sldMk cId="2547595856" sldId="273"/>
            <ac:spMk id="16" creationId="{7883968A-0790-403A-8861-3A61F1595143}"/>
          </ac:spMkLst>
        </pc:spChg>
        <pc:spChg chg="add mod">
          <ac:chgData name="Allan Sabu" userId="5b21ba06bcb158a0" providerId="LiveId" clId="{0D5D994D-478B-410B-B2E8-61487FD30167}" dt="2021-04-28T14:00:36.842" v="1053" actId="1076"/>
          <ac:spMkLst>
            <pc:docMk/>
            <pc:sldMk cId="2547595856" sldId="273"/>
            <ac:spMk id="17" creationId="{FE3400E0-4532-4058-A387-DC3FF92E6272}"/>
          </ac:spMkLst>
        </pc:spChg>
        <pc:picChg chg="add mod ord">
          <ac:chgData name="Allan Sabu" userId="5b21ba06bcb158a0" providerId="LiveId" clId="{0D5D994D-478B-410B-B2E8-61487FD30167}" dt="2021-04-28T14:00:19.894" v="1049" actId="14100"/>
          <ac:picMkLst>
            <pc:docMk/>
            <pc:sldMk cId="2547595856" sldId="273"/>
            <ac:picMk id="5" creationId="{0028E40C-F3CE-403F-AD90-8A8E893A7569}"/>
          </ac:picMkLst>
        </pc:picChg>
        <pc:picChg chg="add mod ord">
          <ac:chgData name="Allan Sabu" userId="5b21ba06bcb158a0" providerId="LiveId" clId="{0D5D994D-478B-410B-B2E8-61487FD30167}" dt="2021-04-28T14:00:12.574" v="1047" actId="1076"/>
          <ac:picMkLst>
            <pc:docMk/>
            <pc:sldMk cId="2547595856" sldId="273"/>
            <ac:picMk id="7" creationId="{E6EE9E55-2479-481E-81F2-9A8D42021A3F}"/>
          </ac:picMkLst>
        </pc:picChg>
        <pc:picChg chg="add mod">
          <ac:chgData name="Allan Sabu" userId="5b21ba06bcb158a0" providerId="LiveId" clId="{0D5D994D-478B-410B-B2E8-61487FD30167}" dt="2021-04-28T14:00:32.549" v="1052" actId="1076"/>
          <ac:picMkLst>
            <pc:docMk/>
            <pc:sldMk cId="2547595856" sldId="273"/>
            <ac:picMk id="9" creationId="{36EBC47C-338A-45AD-BCFE-45DA0F84B3B0}"/>
          </ac:picMkLst>
        </pc:picChg>
        <pc:cxnChg chg="add">
          <ac:chgData name="Allan Sabu" userId="5b21ba06bcb158a0" providerId="LiveId" clId="{0D5D994D-478B-410B-B2E8-61487FD30167}" dt="2021-04-28T13:54:50.865" v="996" actId="26606"/>
          <ac:cxnSpMkLst>
            <pc:docMk/>
            <pc:sldMk cId="2547595856" sldId="273"/>
            <ac:cxnSpMk id="18" creationId="{4E9A2888-251D-4ACC-9A39-8C65906F5285}"/>
          </ac:cxnSpMkLst>
        </pc:cxnChg>
      </pc:sldChg>
      <pc:sldChg chg="addSp delSp modSp mod setBg">
        <pc:chgData name="Allan Sabu" userId="5b21ba06bcb158a0" providerId="LiveId" clId="{0D5D994D-478B-410B-B2E8-61487FD30167}" dt="2021-04-29T13:47:59.829" v="2540" actId="255"/>
        <pc:sldMkLst>
          <pc:docMk/>
          <pc:sldMk cId="3939770343" sldId="274"/>
        </pc:sldMkLst>
        <pc:spChg chg="mod">
          <ac:chgData name="Allan Sabu" userId="5b21ba06bcb158a0" providerId="LiveId" clId="{0D5D994D-478B-410B-B2E8-61487FD30167}" dt="2021-04-29T13:47:59.829" v="2540" actId="255"/>
          <ac:spMkLst>
            <pc:docMk/>
            <pc:sldMk cId="3939770343" sldId="274"/>
            <ac:spMk id="3" creationId="{85117F7A-3C1E-43C4-92D6-583D784DE649}"/>
          </ac:spMkLst>
        </pc:spChg>
        <pc:spChg chg="mod ord">
          <ac:chgData name="Allan Sabu" userId="5b21ba06bcb158a0" providerId="LiveId" clId="{0D5D994D-478B-410B-B2E8-61487FD30167}" dt="2021-04-28T14:08:54.785" v="1272" actId="403"/>
          <ac:spMkLst>
            <pc:docMk/>
            <pc:sldMk cId="3939770343" sldId="274"/>
            <ac:spMk id="4" creationId="{50D5E96E-01F8-4AA8-85ED-9ED10434F171}"/>
          </ac:spMkLst>
        </pc:spChg>
        <pc:spChg chg="add del">
          <ac:chgData name="Allan Sabu" userId="5b21ba06bcb158a0" providerId="LiveId" clId="{0D5D994D-478B-410B-B2E8-61487FD30167}" dt="2021-04-28T14:08:36.658" v="1266" actId="26606"/>
          <ac:spMkLst>
            <pc:docMk/>
            <pc:sldMk cId="3939770343" sldId="274"/>
            <ac:spMk id="14" creationId="{A459ADE6-39B5-4D2B-B804-9E7F4F18C64B}"/>
          </ac:spMkLst>
        </pc:spChg>
        <pc:spChg chg="add del">
          <ac:chgData name="Allan Sabu" userId="5b21ba06bcb158a0" providerId="LiveId" clId="{0D5D994D-478B-410B-B2E8-61487FD30167}" dt="2021-04-28T14:08:36.658" v="1266" actId="26606"/>
          <ac:spMkLst>
            <pc:docMk/>
            <pc:sldMk cId="3939770343" sldId="274"/>
            <ac:spMk id="16" creationId="{7883968A-0790-403A-8861-3A61F1595143}"/>
          </ac:spMkLst>
        </pc:spChg>
        <pc:picChg chg="add del mod ord">
          <ac:chgData name="Allan Sabu" userId="5b21ba06bcb158a0" providerId="LiveId" clId="{0D5D994D-478B-410B-B2E8-61487FD30167}" dt="2021-04-28T14:08:37.334" v="1268" actId="931"/>
          <ac:picMkLst>
            <pc:docMk/>
            <pc:sldMk cId="3939770343" sldId="274"/>
            <ac:picMk id="5" creationId="{CD6BCA69-2A3D-46F8-AFD2-94EC21FA8A80}"/>
          </ac:picMkLst>
        </pc:picChg>
        <pc:picChg chg="add del mod">
          <ac:chgData name="Allan Sabu" userId="5b21ba06bcb158a0" providerId="LiveId" clId="{0D5D994D-478B-410B-B2E8-61487FD30167}" dt="2021-04-28T14:08:37.334" v="1268" actId="931"/>
          <ac:picMkLst>
            <pc:docMk/>
            <pc:sldMk cId="3939770343" sldId="274"/>
            <ac:picMk id="7" creationId="{A0FB6CC4-307D-49A0-B760-90798DA03B59}"/>
          </ac:picMkLst>
        </pc:picChg>
        <pc:picChg chg="add del mod">
          <ac:chgData name="Allan Sabu" userId="5b21ba06bcb158a0" providerId="LiveId" clId="{0D5D994D-478B-410B-B2E8-61487FD30167}" dt="2021-04-28T14:08:37.334" v="1268" actId="931"/>
          <ac:picMkLst>
            <pc:docMk/>
            <pc:sldMk cId="3939770343" sldId="274"/>
            <ac:picMk id="9" creationId="{2E45E347-58D1-40B5-8D39-AE0F7651A2F3}"/>
          </ac:picMkLst>
        </pc:picChg>
        <pc:picChg chg="add mod">
          <ac:chgData name="Allan Sabu" userId="5b21ba06bcb158a0" providerId="LiveId" clId="{0D5D994D-478B-410B-B2E8-61487FD30167}" dt="2021-04-28T14:09:20.309" v="1281" actId="1076"/>
          <ac:picMkLst>
            <pc:docMk/>
            <pc:sldMk cId="3939770343" sldId="274"/>
            <ac:picMk id="11" creationId="{377BF452-F4AB-42BB-96D2-2865C56D742A}"/>
          </ac:picMkLst>
        </pc:picChg>
        <pc:cxnChg chg="add del">
          <ac:chgData name="Allan Sabu" userId="5b21ba06bcb158a0" providerId="LiveId" clId="{0D5D994D-478B-410B-B2E8-61487FD30167}" dt="2021-04-28T14:08:36.658" v="1266" actId="26606"/>
          <ac:cxnSpMkLst>
            <pc:docMk/>
            <pc:sldMk cId="3939770343" sldId="274"/>
            <ac:cxnSpMk id="18" creationId="{4E9A2888-251D-4ACC-9A39-8C65906F5285}"/>
          </ac:cxnSpMkLst>
        </pc:cxnChg>
      </pc:sldChg>
      <pc:sldChg chg="modSp mod ord">
        <pc:chgData name="Allan Sabu" userId="5b21ba06bcb158a0" providerId="LiveId" clId="{0D5D994D-478B-410B-B2E8-61487FD30167}" dt="2021-04-29T13:45:39.658" v="2514" actId="1076"/>
        <pc:sldMkLst>
          <pc:docMk/>
          <pc:sldMk cId="796288031" sldId="275"/>
        </pc:sldMkLst>
        <pc:spChg chg="mod">
          <ac:chgData name="Allan Sabu" userId="5b21ba06bcb158a0" providerId="LiveId" clId="{0D5D994D-478B-410B-B2E8-61487FD30167}" dt="2021-04-29T13:45:39.658" v="2514" actId="1076"/>
          <ac:spMkLst>
            <pc:docMk/>
            <pc:sldMk cId="796288031" sldId="275"/>
            <ac:spMk id="7" creationId="{FB5FF869-4AC9-4A87-8575-1367CA04E32A}"/>
          </ac:spMkLst>
        </pc:spChg>
        <pc:spChg chg="mod">
          <ac:chgData name="Allan Sabu" userId="5b21ba06bcb158a0" providerId="LiveId" clId="{0D5D994D-478B-410B-B2E8-61487FD30167}" dt="2021-04-29T13:45:37.467" v="2513" actId="20577"/>
          <ac:spMkLst>
            <pc:docMk/>
            <pc:sldMk cId="796288031" sldId="275"/>
            <ac:spMk id="8" creationId="{02EE975C-F208-42B9-BFF1-4B519FDBD3D9}"/>
          </ac:spMkLst>
        </pc:spChg>
      </pc:sldChg>
      <pc:sldChg chg="addSp delSp modSp new mod">
        <pc:chgData name="Allan Sabu" userId="5b21ba06bcb158a0" providerId="LiveId" clId="{0D5D994D-478B-410B-B2E8-61487FD30167}" dt="2021-04-27T21:21:33.140" v="80" actId="14100"/>
        <pc:sldMkLst>
          <pc:docMk/>
          <pc:sldMk cId="3139357275" sldId="276"/>
        </pc:sldMkLst>
        <pc:spChg chg="del">
          <ac:chgData name="Allan Sabu" userId="5b21ba06bcb158a0" providerId="LiveId" clId="{0D5D994D-478B-410B-B2E8-61487FD30167}" dt="2021-04-27T21:19:54.722" v="42" actId="478"/>
          <ac:spMkLst>
            <pc:docMk/>
            <pc:sldMk cId="3139357275" sldId="276"/>
            <ac:spMk id="2" creationId="{9FE6820C-8FF2-46D2-B89D-131FF043FC7D}"/>
          </ac:spMkLst>
        </pc:spChg>
        <pc:spChg chg="del mod">
          <ac:chgData name="Allan Sabu" userId="5b21ba06bcb158a0" providerId="LiveId" clId="{0D5D994D-478B-410B-B2E8-61487FD30167}" dt="2021-04-27T21:19:58.491" v="44" actId="478"/>
          <ac:spMkLst>
            <pc:docMk/>
            <pc:sldMk cId="3139357275" sldId="276"/>
            <ac:spMk id="3" creationId="{0311659F-8F63-4407-9EE0-0D94C98E8A75}"/>
          </ac:spMkLst>
        </pc:spChg>
        <pc:spChg chg="add mod">
          <ac:chgData name="Allan Sabu" userId="5b21ba06bcb158a0" providerId="LiveId" clId="{0D5D994D-478B-410B-B2E8-61487FD30167}" dt="2021-04-27T21:20:22.081" v="62" actId="20577"/>
          <ac:spMkLst>
            <pc:docMk/>
            <pc:sldMk cId="3139357275" sldId="276"/>
            <ac:spMk id="4" creationId="{A9B2E9EA-29A6-4954-A8C3-2C11722AC9B4}"/>
          </ac:spMkLst>
        </pc:spChg>
        <pc:spChg chg="add mod">
          <ac:chgData name="Allan Sabu" userId="5b21ba06bcb158a0" providerId="LiveId" clId="{0D5D994D-478B-410B-B2E8-61487FD30167}" dt="2021-04-27T21:21:33.140" v="80" actId="14100"/>
          <ac:spMkLst>
            <pc:docMk/>
            <pc:sldMk cId="3139357275" sldId="276"/>
            <ac:spMk id="5" creationId="{9D249266-AC57-4F28-AE9F-1600A674DA49}"/>
          </ac:spMkLst>
        </pc:spChg>
      </pc:sldChg>
      <pc:sldChg chg="addSp delSp modSp new mod">
        <pc:chgData name="Allan Sabu" userId="5b21ba06bcb158a0" providerId="LiveId" clId="{0D5D994D-478B-410B-B2E8-61487FD30167}" dt="2021-04-27T21:38:07.512" v="363" actId="5793"/>
        <pc:sldMkLst>
          <pc:docMk/>
          <pc:sldMk cId="404003905" sldId="277"/>
        </pc:sldMkLst>
        <pc:spChg chg="del">
          <ac:chgData name="Allan Sabu" userId="5b21ba06bcb158a0" providerId="LiveId" clId="{0D5D994D-478B-410B-B2E8-61487FD30167}" dt="2021-04-27T21:23:41.939" v="82" actId="478"/>
          <ac:spMkLst>
            <pc:docMk/>
            <pc:sldMk cId="404003905" sldId="277"/>
            <ac:spMk id="2" creationId="{CD97B753-FFF7-44BB-824A-97ACC108AFAF}"/>
          </ac:spMkLst>
        </pc:spChg>
        <pc:spChg chg="del">
          <ac:chgData name="Allan Sabu" userId="5b21ba06bcb158a0" providerId="LiveId" clId="{0D5D994D-478B-410B-B2E8-61487FD30167}" dt="2021-04-27T21:23:45.907" v="83" actId="478"/>
          <ac:spMkLst>
            <pc:docMk/>
            <pc:sldMk cId="404003905" sldId="277"/>
            <ac:spMk id="3" creationId="{A36D5E23-01DE-4075-98F0-AA1CFD741FA2}"/>
          </ac:spMkLst>
        </pc:spChg>
        <pc:spChg chg="add mod">
          <ac:chgData name="Allan Sabu" userId="5b21ba06bcb158a0" providerId="LiveId" clId="{0D5D994D-478B-410B-B2E8-61487FD30167}" dt="2021-04-27T21:25:27.170" v="95" actId="20577"/>
          <ac:spMkLst>
            <pc:docMk/>
            <pc:sldMk cId="404003905" sldId="277"/>
            <ac:spMk id="4" creationId="{A7D6543F-ACBE-45DD-B507-D2568E5A9D54}"/>
          </ac:spMkLst>
        </pc:spChg>
        <pc:spChg chg="add mod">
          <ac:chgData name="Allan Sabu" userId="5b21ba06bcb158a0" providerId="LiveId" clId="{0D5D994D-478B-410B-B2E8-61487FD30167}" dt="2021-04-27T21:38:07.512" v="363" actId="5793"/>
          <ac:spMkLst>
            <pc:docMk/>
            <pc:sldMk cId="404003905" sldId="277"/>
            <ac:spMk id="5" creationId="{154AAF76-914E-4506-9BA1-94393DDFAAA9}"/>
          </ac:spMkLst>
        </pc:spChg>
      </pc:sldChg>
      <pc:sldChg chg="addSp delSp modSp new mod">
        <pc:chgData name="Allan Sabu" userId="5b21ba06bcb158a0" providerId="LiveId" clId="{0D5D994D-478B-410B-B2E8-61487FD30167}" dt="2021-04-27T22:01:28.939" v="566" actId="1076"/>
        <pc:sldMkLst>
          <pc:docMk/>
          <pc:sldMk cId="391855346" sldId="278"/>
        </pc:sldMkLst>
        <pc:spChg chg="del mod">
          <ac:chgData name="Allan Sabu" userId="5b21ba06bcb158a0" providerId="LiveId" clId="{0D5D994D-478B-410B-B2E8-61487FD30167}" dt="2021-04-27T21:57:21.390" v="539" actId="478"/>
          <ac:spMkLst>
            <pc:docMk/>
            <pc:sldMk cId="391855346" sldId="278"/>
            <ac:spMk id="2" creationId="{AB2539C4-17EA-449E-8BFB-7F37C31F20CC}"/>
          </ac:spMkLst>
        </pc:spChg>
        <pc:spChg chg="add mod">
          <ac:chgData name="Allan Sabu" userId="5b21ba06bcb158a0" providerId="LiveId" clId="{0D5D994D-478B-410B-B2E8-61487FD30167}" dt="2021-04-27T22:01:28.939" v="566" actId="1076"/>
          <ac:spMkLst>
            <pc:docMk/>
            <pc:sldMk cId="391855346" sldId="278"/>
            <ac:spMk id="3" creationId="{587E3C83-7094-4DF1-86DE-E894F64445E6}"/>
          </ac:spMkLst>
        </pc:spChg>
        <pc:spChg chg="add mod">
          <ac:chgData name="Allan Sabu" userId="5b21ba06bcb158a0" providerId="LiveId" clId="{0D5D994D-478B-410B-B2E8-61487FD30167}" dt="2021-04-27T21:57:44.952" v="543" actId="255"/>
          <ac:spMkLst>
            <pc:docMk/>
            <pc:sldMk cId="391855346" sldId="278"/>
            <ac:spMk id="4" creationId="{C086728D-CB80-4833-89FC-BA5334EFD0F2}"/>
          </ac:spMkLst>
        </pc:spChg>
      </pc:sldChg>
      <pc:sldChg chg="new del">
        <pc:chgData name="Allan Sabu" userId="5b21ba06bcb158a0" providerId="LiveId" clId="{0D5D994D-478B-410B-B2E8-61487FD30167}" dt="2021-04-27T21:55:05.479" v="501" actId="680"/>
        <pc:sldMkLst>
          <pc:docMk/>
          <pc:sldMk cId="1902709156" sldId="278"/>
        </pc:sldMkLst>
      </pc:sldChg>
      <pc:sldChg chg="addSp delSp modSp new mod">
        <pc:chgData name="Allan Sabu" userId="5b21ba06bcb158a0" providerId="LiveId" clId="{0D5D994D-478B-410B-B2E8-61487FD30167}" dt="2021-04-29T13:47:01.023" v="2527" actId="255"/>
        <pc:sldMkLst>
          <pc:docMk/>
          <pc:sldMk cId="3973585283" sldId="279"/>
        </pc:sldMkLst>
        <pc:spChg chg="del mod">
          <ac:chgData name="Allan Sabu" userId="5b21ba06bcb158a0" providerId="LiveId" clId="{0D5D994D-478B-410B-B2E8-61487FD30167}" dt="2021-04-28T13:42:59.905" v="811" actId="478"/>
          <ac:spMkLst>
            <pc:docMk/>
            <pc:sldMk cId="3973585283" sldId="279"/>
            <ac:spMk id="2" creationId="{B3175310-2C16-452A-81DA-B4F5B4FCAACB}"/>
          </ac:spMkLst>
        </pc:spChg>
        <pc:spChg chg="add mod">
          <ac:chgData name="Allan Sabu" userId="5b21ba06bcb158a0" providerId="LiveId" clId="{0D5D994D-478B-410B-B2E8-61487FD30167}" dt="2021-04-29T13:47:01.023" v="2527" actId="255"/>
          <ac:spMkLst>
            <pc:docMk/>
            <pc:sldMk cId="3973585283" sldId="279"/>
            <ac:spMk id="3" creationId="{08DE38D5-6A3E-4A88-9793-11B629396F3A}"/>
          </ac:spMkLst>
        </pc:spChg>
        <pc:spChg chg="add mod">
          <ac:chgData name="Allan Sabu" userId="5b21ba06bcb158a0" providerId="LiveId" clId="{0D5D994D-478B-410B-B2E8-61487FD30167}" dt="2021-04-28T13:49:24.140" v="942" actId="1076"/>
          <ac:spMkLst>
            <pc:docMk/>
            <pc:sldMk cId="3973585283" sldId="279"/>
            <ac:spMk id="4" creationId="{E11863B9-9637-458F-98D3-CAA23E8E6A0B}"/>
          </ac:spMkLst>
        </pc:spChg>
        <pc:spChg chg="add mod">
          <ac:chgData name="Allan Sabu" userId="5b21ba06bcb158a0" providerId="LiveId" clId="{0D5D994D-478B-410B-B2E8-61487FD30167}" dt="2021-04-28T13:51:13.217" v="966" actId="1076"/>
          <ac:spMkLst>
            <pc:docMk/>
            <pc:sldMk cId="3973585283" sldId="279"/>
            <ac:spMk id="17" creationId="{BD1049E1-D2FB-427F-8EDE-F4B39DA37EF3}"/>
          </ac:spMkLst>
        </pc:spChg>
        <pc:spChg chg="add mod">
          <ac:chgData name="Allan Sabu" userId="5b21ba06bcb158a0" providerId="LiveId" clId="{0D5D994D-478B-410B-B2E8-61487FD30167}" dt="2021-04-28T13:51:34.344" v="969" actId="1076"/>
          <ac:spMkLst>
            <pc:docMk/>
            <pc:sldMk cId="3973585283" sldId="279"/>
            <ac:spMk id="18" creationId="{A673ADFE-378E-4623-814D-8D88BFFADA92}"/>
          </ac:spMkLst>
        </pc:spChg>
        <pc:spChg chg="add mod">
          <ac:chgData name="Allan Sabu" userId="5b21ba06bcb158a0" providerId="LiveId" clId="{0D5D994D-478B-410B-B2E8-61487FD30167}" dt="2021-04-28T13:51:51.478" v="971" actId="1076"/>
          <ac:spMkLst>
            <pc:docMk/>
            <pc:sldMk cId="3973585283" sldId="279"/>
            <ac:spMk id="19" creationId="{72A7CC26-E2C5-419A-9301-66A82406F7A0}"/>
          </ac:spMkLst>
        </pc:spChg>
        <pc:picChg chg="add del mod">
          <ac:chgData name="Allan Sabu" userId="5b21ba06bcb158a0" providerId="LiveId" clId="{0D5D994D-478B-410B-B2E8-61487FD30167}" dt="2021-04-28T13:47:41.731" v="923" actId="931"/>
          <ac:picMkLst>
            <pc:docMk/>
            <pc:sldMk cId="3973585283" sldId="279"/>
            <ac:picMk id="6" creationId="{4EB3AD9F-420C-4154-8EBB-83ED8A2A9CD9}"/>
          </ac:picMkLst>
        </pc:picChg>
        <pc:picChg chg="add del mod">
          <ac:chgData name="Allan Sabu" userId="5b21ba06bcb158a0" providerId="LiveId" clId="{0D5D994D-478B-410B-B2E8-61487FD30167}" dt="2021-04-28T13:47:41.731" v="923" actId="931"/>
          <ac:picMkLst>
            <pc:docMk/>
            <pc:sldMk cId="3973585283" sldId="279"/>
            <ac:picMk id="8" creationId="{A118FABA-4534-4527-BC2F-A2A6543C6089}"/>
          </ac:picMkLst>
        </pc:picChg>
        <pc:picChg chg="add del mod">
          <ac:chgData name="Allan Sabu" userId="5b21ba06bcb158a0" providerId="LiveId" clId="{0D5D994D-478B-410B-B2E8-61487FD30167}" dt="2021-04-28T13:47:41.731" v="923" actId="931"/>
          <ac:picMkLst>
            <pc:docMk/>
            <pc:sldMk cId="3973585283" sldId="279"/>
            <ac:picMk id="10" creationId="{F744E7BC-C278-4B9D-9282-6224CEEE3122}"/>
          </ac:picMkLst>
        </pc:picChg>
        <pc:picChg chg="add mod">
          <ac:chgData name="Allan Sabu" userId="5b21ba06bcb158a0" providerId="LiveId" clId="{0D5D994D-478B-410B-B2E8-61487FD30167}" dt="2021-04-28T13:51:09.176" v="965" actId="1076"/>
          <ac:picMkLst>
            <pc:docMk/>
            <pc:sldMk cId="3973585283" sldId="279"/>
            <ac:picMk id="12" creationId="{6CF23863-7595-4E61-88E8-294BDD0346B7}"/>
          </ac:picMkLst>
        </pc:picChg>
        <pc:picChg chg="add mod">
          <ac:chgData name="Allan Sabu" userId="5b21ba06bcb158a0" providerId="LiveId" clId="{0D5D994D-478B-410B-B2E8-61487FD30167}" dt="2021-04-28T13:50:42.697" v="962" actId="14100"/>
          <ac:picMkLst>
            <pc:docMk/>
            <pc:sldMk cId="3973585283" sldId="279"/>
            <ac:picMk id="14" creationId="{67388B49-9F9E-403D-8E20-1B528A2ECDA5}"/>
          </ac:picMkLst>
        </pc:picChg>
        <pc:picChg chg="add mod">
          <ac:chgData name="Allan Sabu" userId="5b21ba06bcb158a0" providerId="LiveId" clId="{0D5D994D-478B-410B-B2E8-61487FD30167}" dt="2021-04-28T13:50:33.315" v="960" actId="14100"/>
          <ac:picMkLst>
            <pc:docMk/>
            <pc:sldMk cId="3973585283" sldId="279"/>
            <ac:picMk id="16" creationId="{0F40D8DA-413A-4C5A-8258-510B7A773613}"/>
          </ac:picMkLst>
        </pc:picChg>
      </pc:sldChg>
      <pc:sldChg chg="addSp delSp modSp new add del mod">
        <pc:chgData name="Allan Sabu" userId="5b21ba06bcb158a0" providerId="LiveId" clId="{0D5D994D-478B-410B-B2E8-61487FD30167}" dt="2021-04-29T13:47:26.511" v="2533" actId="255"/>
        <pc:sldMkLst>
          <pc:docMk/>
          <pc:sldMk cId="2887132989" sldId="280"/>
        </pc:sldMkLst>
        <pc:spChg chg="del mod">
          <ac:chgData name="Allan Sabu" userId="5b21ba06bcb158a0" providerId="LiveId" clId="{0D5D994D-478B-410B-B2E8-61487FD30167}" dt="2021-04-28T14:00:50.562" v="1056" actId="478"/>
          <ac:spMkLst>
            <pc:docMk/>
            <pc:sldMk cId="2887132989" sldId="280"/>
            <ac:spMk id="2" creationId="{2F2BFB05-6842-487B-8F26-F7521714176C}"/>
          </ac:spMkLst>
        </pc:spChg>
        <pc:spChg chg="add mod">
          <ac:chgData name="Allan Sabu" userId="5b21ba06bcb158a0" providerId="LiveId" clId="{0D5D994D-478B-410B-B2E8-61487FD30167}" dt="2021-04-29T13:47:26.511" v="2533" actId="255"/>
          <ac:spMkLst>
            <pc:docMk/>
            <pc:sldMk cId="2887132989" sldId="280"/>
            <ac:spMk id="3" creationId="{FA892B4E-F8F0-45AB-8526-457D39148BE1}"/>
          </ac:spMkLst>
        </pc:spChg>
        <pc:spChg chg="add mod">
          <ac:chgData name="Allan Sabu" userId="5b21ba06bcb158a0" providerId="LiveId" clId="{0D5D994D-478B-410B-B2E8-61487FD30167}" dt="2021-04-28T14:04:15.749" v="1090" actId="1076"/>
          <ac:spMkLst>
            <pc:docMk/>
            <pc:sldMk cId="2887132989" sldId="280"/>
            <ac:spMk id="5" creationId="{8173C1B9-3D9A-421F-A674-1B834DB9857D}"/>
          </ac:spMkLst>
        </pc:spChg>
        <pc:graphicFrameChg chg="add mod modGraphic">
          <ac:chgData name="Allan Sabu" userId="5b21ba06bcb158a0" providerId="LiveId" clId="{0D5D994D-478B-410B-B2E8-61487FD30167}" dt="2021-04-29T01:56:51.216" v="1768" actId="20577"/>
          <ac:graphicFrameMkLst>
            <pc:docMk/>
            <pc:sldMk cId="2887132989" sldId="280"/>
            <ac:graphicFrameMk id="4" creationId="{8F59342E-D494-46DB-82FA-2F37C5FFF91E}"/>
          </ac:graphicFrameMkLst>
        </pc:graphicFrameChg>
      </pc:sldChg>
      <pc:sldChg chg="addSp delSp modSp new mod">
        <pc:chgData name="Allan Sabu" userId="5b21ba06bcb158a0" providerId="LiveId" clId="{0D5D994D-478B-410B-B2E8-61487FD30167}" dt="2021-04-29T14:44:55.867" v="2638" actId="1036"/>
        <pc:sldMkLst>
          <pc:docMk/>
          <pc:sldMk cId="1310287051" sldId="281"/>
        </pc:sldMkLst>
        <pc:spChg chg="del">
          <ac:chgData name="Allan Sabu" userId="5b21ba06bcb158a0" providerId="LiveId" clId="{0D5D994D-478B-410B-B2E8-61487FD30167}" dt="2021-04-28T14:05:50.195" v="1188" actId="478"/>
          <ac:spMkLst>
            <pc:docMk/>
            <pc:sldMk cId="1310287051" sldId="281"/>
            <ac:spMk id="2" creationId="{A24748B3-74E4-4AFC-8E1E-97CF6D49EBB4}"/>
          </ac:spMkLst>
        </pc:spChg>
        <pc:spChg chg="add mod">
          <ac:chgData name="Allan Sabu" userId="5b21ba06bcb158a0" providerId="LiveId" clId="{0D5D994D-478B-410B-B2E8-61487FD30167}" dt="2021-04-29T13:47:40.174" v="2536" actId="255"/>
          <ac:spMkLst>
            <pc:docMk/>
            <pc:sldMk cId="1310287051" sldId="281"/>
            <ac:spMk id="3" creationId="{9180466B-D361-4433-9A83-4CC07918F27E}"/>
          </ac:spMkLst>
        </pc:spChg>
        <pc:spChg chg="add mod">
          <ac:chgData name="Allan Sabu" userId="5b21ba06bcb158a0" providerId="LiveId" clId="{0D5D994D-478B-410B-B2E8-61487FD30167}" dt="2021-04-28T14:06:03.187" v="1204" actId="20577"/>
          <ac:spMkLst>
            <pc:docMk/>
            <pc:sldMk cId="1310287051" sldId="281"/>
            <ac:spMk id="5" creationId="{A90419FF-0582-45A5-8C0A-D0F2A0A5F072}"/>
          </ac:spMkLst>
        </pc:spChg>
        <pc:graphicFrameChg chg="add mod modGraphic">
          <ac:chgData name="Allan Sabu" userId="5b21ba06bcb158a0" providerId="LiveId" clId="{0D5D994D-478B-410B-B2E8-61487FD30167}" dt="2021-04-29T14:44:55.867" v="2638" actId="1036"/>
          <ac:graphicFrameMkLst>
            <pc:docMk/>
            <pc:sldMk cId="1310287051" sldId="281"/>
            <ac:graphicFrameMk id="4" creationId="{8BFCF323-91FF-4BCB-998B-0FDAE9A9B328}"/>
          </ac:graphicFrameMkLst>
        </pc:graphicFrameChg>
      </pc:sldChg>
      <pc:sldChg chg="addSp delSp modSp new del mod">
        <pc:chgData name="Allan Sabu" userId="5b21ba06bcb158a0" providerId="LiveId" clId="{0D5D994D-478B-410B-B2E8-61487FD30167}" dt="2021-04-28T14:05:39.875" v="1186" actId="680"/>
        <pc:sldMkLst>
          <pc:docMk/>
          <pc:sldMk cId="1446258706" sldId="281"/>
        </pc:sldMkLst>
        <pc:spChg chg="add del mod">
          <ac:chgData name="Allan Sabu" userId="5b21ba06bcb158a0" providerId="LiveId" clId="{0D5D994D-478B-410B-B2E8-61487FD30167}" dt="2021-04-28T14:05:39.660" v="1185"/>
          <ac:spMkLst>
            <pc:docMk/>
            <pc:sldMk cId="1446258706" sldId="281"/>
            <ac:spMk id="2" creationId="{47E9C1FC-7987-43EA-AD43-27F9908D4D5E}"/>
          </ac:spMkLst>
        </pc:spChg>
        <pc:spChg chg="add del mod">
          <ac:chgData name="Allan Sabu" userId="5b21ba06bcb158a0" providerId="LiveId" clId="{0D5D994D-478B-410B-B2E8-61487FD30167}" dt="2021-04-28T14:05:39.660" v="1185"/>
          <ac:spMkLst>
            <pc:docMk/>
            <pc:sldMk cId="1446258706" sldId="281"/>
            <ac:spMk id="4" creationId="{8DEBC5B6-395A-44C5-AC69-53E69FE16ECA}"/>
          </ac:spMkLst>
        </pc:spChg>
        <pc:graphicFrameChg chg="add del mod">
          <ac:chgData name="Allan Sabu" userId="5b21ba06bcb158a0" providerId="LiveId" clId="{0D5D994D-478B-410B-B2E8-61487FD30167}" dt="2021-04-28T14:05:39.660" v="1185"/>
          <ac:graphicFrameMkLst>
            <pc:docMk/>
            <pc:sldMk cId="1446258706" sldId="281"/>
            <ac:graphicFrameMk id="3" creationId="{9A02B555-EFF0-49D7-8B5E-A6C69817AFA4}"/>
          </ac:graphicFrameMkLst>
        </pc:graphicFrameChg>
      </pc:sldChg>
      <pc:sldChg chg="new del">
        <pc:chgData name="Allan Sabu" userId="5b21ba06bcb158a0" providerId="LiveId" clId="{0D5D994D-478B-410B-B2E8-61487FD30167}" dt="2021-04-28T14:08:59.980" v="1274" actId="680"/>
        <pc:sldMkLst>
          <pc:docMk/>
          <pc:sldMk cId="1510925266" sldId="282"/>
        </pc:sldMkLst>
      </pc:sldChg>
      <pc:sldChg chg="addSp delSp modSp new mod">
        <pc:chgData name="Allan Sabu" userId="5b21ba06bcb158a0" providerId="LiveId" clId="{0D5D994D-478B-410B-B2E8-61487FD30167}" dt="2021-04-29T13:48:14.487" v="2544" actId="255"/>
        <pc:sldMkLst>
          <pc:docMk/>
          <pc:sldMk cId="3159159780" sldId="282"/>
        </pc:sldMkLst>
        <pc:spChg chg="del">
          <ac:chgData name="Allan Sabu" userId="5b21ba06bcb158a0" providerId="LiveId" clId="{0D5D994D-478B-410B-B2E8-61487FD30167}" dt="2021-04-28T14:09:37.985" v="1283" actId="478"/>
          <ac:spMkLst>
            <pc:docMk/>
            <pc:sldMk cId="3159159780" sldId="282"/>
            <ac:spMk id="2" creationId="{030B244F-37E4-4D14-B648-B157BAC79E08}"/>
          </ac:spMkLst>
        </pc:spChg>
        <pc:spChg chg="add mod">
          <ac:chgData name="Allan Sabu" userId="5b21ba06bcb158a0" providerId="LiveId" clId="{0D5D994D-478B-410B-B2E8-61487FD30167}" dt="2021-04-29T13:48:14.487" v="2544" actId="255"/>
          <ac:spMkLst>
            <pc:docMk/>
            <pc:sldMk cId="3159159780" sldId="282"/>
            <ac:spMk id="3" creationId="{D95F4BF8-3FAF-46A2-A8F9-7DF1165F101E}"/>
          </ac:spMkLst>
        </pc:spChg>
        <pc:picChg chg="add mod">
          <ac:chgData name="Allan Sabu" userId="5b21ba06bcb158a0" providerId="LiveId" clId="{0D5D994D-478B-410B-B2E8-61487FD30167}" dt="2021-04-28T14:10:35.723" v="1294" actId="14100"/>
          <ac:picMkLst>
            <pc:docMk/>
            <pc:sldMk cId="3159159780" sldId="282"/>
            <ac:picMk id="5" creationId="{0C40E67F-0ED5-45BB-BCE4-DD67D083E1C7}"/>
          </ac:picMkLst>
        </pc:picChg>
        <pc:picChg chg="add mod">
          <ac:chgData name="Allan Sabu" userId="5b21ba06bcb158a0" providerId="LiveId" clId="{0D5D994D-478B-410B-B2E8-61487FD30167}" dt="2021-04-28T14:10:52.206" v="1297" actId="14100"/>
          <ac:picMkLst>
            <pc:docMk/>
            <pc:sldMk cId="3159159780" sldId="282"/>
            <ac:picMk id="7" creationId="{38390AC2-9276-4841-8E54-C96D3548A692}"/>
          </ac:picMkLst>
        </pc:picChg>
      </pc:sldChg>
      <pc:sldChg chg="addSp delSp modSp new mod">
        <pc:chgData name="Allan Sabu" userId="5b21ba06bcb158a0" providerId="LiveId" clId="{0D5D994D-478B-410B-B2E8-61487FD30167}" dt="2021-04-29T04:06:23.471" v="2369" actId="20577"/>
        <pc:sldMkLst>
          <pc:docMk/>
          <pc:sldMk cId="902521990" sldId="283"/>
        </pc:sldMkLst>
        <pc:spChg chg="del mod">
          <ac:chgData name="Allan Sabu" userId="5b21ba06bcb158a0" providerId="LiveId" clId="{0D5D994D-478B-410B-B2E8-61487FD30167}" dt="2021-04-28T14:12:47.006" v="1300" actId="478"/>
          <ac:spMkLst>
            <pc:docMk/>
            <pc:sldMk cId="902521990" sldId="283"/>
            <ac:spMk id="2" creationId="{44CCBA66-C224-428D-98C6-AA1CAA14B104}"/>
          </ac:spMkLst>
        </pc:spChg>
        <pc:spChg chg="add del mod">
          <ac:chgData name="Allan Sabu" userId="5b21ba06bcb158a0" providerId="LiveId" clId="{0D5D994D-478B-410B-B2E8-61487FD30167}" dt="2021-04-29T01:42:24.084" v="1661" actId="767"/>
          <ac:spMkLst>
            <pc:docMk/>
            <pc:sldMk cId="902521990" sldId="283"/>
            <ac:spMk id="2" creationId="{8BAE07BC-D3E4-4807-B71C-EA1D58433F3F}"/>
          </ac:spMkLst>
        </pc:spChg>
        <pc:spChg chg="add mod">
          <ac:chgData name="Allan Sabu" userId="5b21ba06bcb158a0" providerId="LiveId" clId="{0D5D994D-478B-410B-B2E8-61487FD30167}" dt="2021-04-28T14:17:58.655" v="1533" actId="1076"/>
          <ac:spMkLst>
            <pc:docMk/>
            <pc:sldMk cId="902521990" sldId="283"/>
            <ac:spMk id="3" creationId="{DF6CEC78-725D-46AC-9F87-3C6D1A6493E3}"/>
          </ac:spMkLst>
        </pc:spChg>
        <pc:spChg chg="add mod">
          <ac:chgData name="Allan Sabu" userId="5b21ba06bcb158a0" providerId="LiveId" clId="{0D5D994D-478B-410B-B2E8-61487FD30167}" dt="2021-04-29T04:06:23.471" v="2369" actId="20577"/>
          <ac:spMkLst>
            <pc:docMk/>
            <pc:sldMk cId="902521990" sldId="283"/>
            <ac:spMk id="4" creationId="{CCD36BFB-0AA9-4900-B5F3-A5F4F8DAECDA}"/>
          </ac:spMkLst>
        </pc:spChg>
      </pc:sldChg>
      <pc:sldChg chg="addSp delSp modSp new mod">
        <pc:chgData name="Allan Sabu" userId="5b21ba06bcb158a0" providerId="LiveId" clId="{0D5D994D-478B-410B-B2E8-61487FD30167}" dt="2021-04-29T13:48:29.161" v="2547" actId="255"/>
        <pc:sldMkLst>
          <pc:docMk/>
          <pc:sldMk cId="4086057054" sldId="284"/>
        </pc:sldMkLst>
        <pc:spChg chg="del mod">
          <ac:chgData name="Allan Sabu" userId="5b21ba06bcb158a0" providerId="LiveId" clId="{0D5D994D-478B-410B-B2E8-61487FD30167}" dt="2021-04-29T02:15:41.012" v="2238" actId="478"/>
          <ac:spMkLst>
            <pc:docMk/>
            <pc:sldMk cId="4086057054" sldId="284"/>
            <ac:spMk id="2" creationId="{F3DFBC11-E552-41BA-863E-ED3B6009DE4D}"/>
          </ac:spMkLst>
        </pc:spChg>
        <pc:spChg chg="add mod">
          <ac:chgData name="Allan Sabu" userId="5b21ba06bcb158a0" providerId="LiveId" clId="{0D5D994D-478B-410B-B2E8-61487FD30167}" dt="2021-04-29T02:24:11.914" v="2321" actId="20577"/>
          <ac:spMkLst>
            <pc:docMk/>
            <pc:sldMk cId="4086057054" sldId="284"/>
            <ac:spMk id="3" creationId="{BE8519E5-9EC0-4DAE-A42E-5D9842E76D4E}"/>
          </ac:spMkLst>
        </pc:spChg>
        <pc:spChg chg="add mod">
          <ac:chgData name="Allan Sabu" userId="5b21ba06bcb158a0" providerId="LiveId" clId="{0D5D994D-478B-410B-B2E8-61487FD30167}" dt="2021-04-29T13:48:29.161" v="2547" actId="255"/>
          <ac:spMkLst>
            <pc:docMk/>
            <pc:sldMk cId="4086057054" sldId="284"/>
            <ac:spMk id="4" creationId="{4A71E5AD-75FB-4ECA-9AD5-AA3A2D3994D8}"/>
          </ac:spMkLst>
        </pc:spChg>
      </pc:sldChg>
      <pc:sldChg chg="addSp delSp modSp new mod">
        <pc:chgData name="Allan Sabu" userId="5b21ba06bcb158a0" providerId="LiveId" clId="{0D5D994D-478B-410B-B2E8-61487FD30167}" dt="2021-04-29T13:48:41.685" v="2550" actId="255"/>
        <pc:sldMkLst>
          <pc:docMk/>
          <pc:sldMk cId="811691898" sldId="285"/>
        </pc:sldMkLst>
        <pc:spChg chg="del">
          <ac:chgData name="Allan Sabu" userId="5b21ba06bcb158a0" providerId="LiveId" clId="{0D5D994D-478B-410B-B2E8-61487FD30167}" dt="2021-04-29T02:15:34.655" v="2236" actId="478"/>
          <ac:spMkLst>
            <pc:docMk/>
            <pc:sldMk cId="811691898" sldId="285"/>
            <ac:spMk id="2" creationId="{D5B75BB9-4BC5-4FB8-B2D2-B0609A75968D}"/>
          </ac:spMkLst>
        </pc:spChg>
        <pc:spChg chg="add mod">
          <ac:chgData name="Allan Sabu" userId="5b21ba06bcb158a0" providerId="LiveId" clId="{0D5D994D-478B-410B-B2E8-61487FD30167}" dt="2021-04-29T04:11:07.163" v="2384" actId="20577"/>
          <ac:spMkLst>
            <pc:docMk/>
            <pc:sldMk cId="811691898" sldId="285"/>
            <ac:spMk id="3" creationId="{F5ED0E4C-CE19-4C10-B363-98F563BC0686}"/>
          </ac:spMkLst>
        </pc:spChg>
        <pc:spChg chg="add mod">
          <ac:chgData name="Allan Sabu" userId="5b21ba06bcb158a0" providerId="LiveId" clId="{0D5D994D-478B-410B-B2E8-61487FD30167}" dt="2021-04-29T13:48:41.685" v="2550" actId="255"/>
          <ac:spMkLst>
            <pc:docMk/>
            <pc:sldMk cId="811691898" sldId="285"/>
            <ac:spMk id="4" creationId="{E24517C1-BACB-4CF8-BFD2-AC2CD560BB4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AEA290-85FE-47D2-9F77-7E5666EBE97D}"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783C1B-969A-4DE0-BA68-81DE14E2D0D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06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EA290-85FE-47D2-9F77-7E5666EBE97D}"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814029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EA290-85FE-47D2-9F77-7E5666EBE97D}"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91320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EA290-85FE-47D2-9F77-7E5666EBE97D}"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154618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AEA290-85FE-47D2-9F77-7E5666EBE97D}"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783C1B-969A-4DE0-BA68-81DE14E2D0D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66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AEA290-85FE-47D2-9F77-7E5666EBE97D}"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296796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EA290-85FE-47D2-9F77-7E5666EBE97D}" type="datetimeFigureOut">
              <a:rPr lang="en-US" smtClean="0"/>
              <a:t>4/29/2021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4281309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AEA290-85FE-47D2-9F77-7E5666EBE97D}" type="datetimeFigureOut">
              <a:rPr lang="en-US" smtClean="0"/>
              <a:t>4/29/2021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2452458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7AEA290-85FE-47D2-9F77-7E5666EBE97D}" type="datetimeFigureOut">
              <a:rPr lang="en-US" smtClean="0"/>
              <a:t>4/29/2021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302841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7AEA290-85FE-47D2-9F77-7E5666EBE97D}" type="datetimeFigureOut">
              <a:rPr lang="en-US" smtClean="0"/>
              <a:t>4/29/2021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783C1B-969A-4DE0-BA68-81DE14E2D0DB}" type="slidenum">
              <a:rPr lang="en-US" smtClean="0"/>
              <a:t>‹#›</a:t>
            </a:fld>
            <a:endParaRPr lang="en-US"/>
          </a:p>
        </p:txBody>
      </p:sp>
    </p:spTree>
    <p:extLst>
      <p:ext uri="{BB962C8B-B14F-4D97-AF65-F5344CB8AC3E}">
        <p14:creationId xmlns:p14="http://schemas.microsoft.com/office/powerpoint/2010/main" val="67854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AEA290-85FE-47D2-9F77-7E5666EBE97D}"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9783C1B-969A-4DE0-BA68-81DE14E2D0DB}" type="slidenum">
              <a:rPr lang="en-US" smtClean="0"/>
              <a:t>‹#›</a:t>
            </a:fld>
            <a:endParaRPr lang="en-US"/>
          </a:p>
        </p:txBody>
      </p:sp>
    </p:spTree>
    <p:extLst>
      <p:ext uri="{BB962C8B-B14F-4D97-AF65-F5344CB8AC3E}">
        <p14:creationId xmlns:p14="http://schemas.microsoft.com/office/powerpoint/2010/main" val="210597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7AEA290-85FE-47D2-9F77-7E5666EBE97D}" type="datetimeFigureOut">
              <a:rPr lang="en-US" smtClean="0"/>
              <a:t>4/29/2021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783C1B-969A-4DE0-BA68-81DE14E2D0D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83009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eveloper.foursquar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6CA6C-296E-400B-91A6-C689C217C0BD}"/>
              </a:ext>
            </a:extLst>
          </p:cNvPr>
          <p:cNvSpPr txBox="1"/>
          <p:nvPr/>
        </p:nvSpPr>
        <p:spPr>
          <a:xfrm>
            <a:off x="1314450" y="2021840"/>
            <a:ext cx="9772650" cy="1446550"/>
          </a:xfrm>
          <a:prstGeom prst="rect">
            <a:avLst/>
          </a:prstGeom>
          <a:noFill/>
        </p:spPr>
        <p:txBody>
          <a:bodyPr wrap="square" rtlCol="0">
            <a:spAutoFit/>
          </a:bodyPr>
          <a:lstStyle/>
          <a:p>
            <a:pPr algn="ctr"/>
            <a:r>
              <a:rPr lang="en-US" sz="4400" b="1" dirty="0">
                <a:solidFill>
                  <a:schemeClr val="accent2">
                    <a:lumMod val="75000"/>
                  </a:schemeClr>
                </a:solidFill>
                <a:effectLst>
                  <a:outerShdw blurRad="38100" dist="38100" dir="2700000" algn="tl">
                    <a:srgbClr val="000000">
                      <a:alpha val="43137"/>
                    </a:srgbClr>
                  </a:outerShdw>
                </a:effectLst>
              </a:rPr>
              <a:t>PREDICITNG OPTIMAL CITY &amp; LOCATION FOR A BUSINESS VENTURE </a:t>
            </a:r>
          </a:p>
        </p:txBody>
      </p:sp>
      <p:sp>
        <p:nvSpPr>
          <p:cNvPr id="2" name="TextBox 1">
            <a:extLst>
              <a:ext uri="{FF2B5EF4-FFF2-40B4-BE49-F238E27FC236}">
                <a16:creationId xmlns:a16="http://schemas.microsoft.com/office/drawing/2014/main" id="{3F257D1C-921A-4EA3-87C3-BAF4727B5A85}"/>
              </a:ext>
            </a:extLst>
          </p:cNvPr>
          <p:cNvSpPr txBox="1"/>
          <p:nvPr/>
        </p:nvSpPr>
        <p:spPr>
          <a:xfrm>
            <a:off x="4581525" y="3733800"/>
            <a:ext cx="3238500" cy="707886"/>
          </a:xfrm>
          <a:prstGeom prst="rect">
            <a:avLst/>
          </a:prstGeom>
          <a:noFill/>
        </p:spPr>
        <p:txBody>
          <a:bodyPr wrap="square" rtlCol="0">
            <a:spAutoFit/>
          </a:bodyPr>
          <a:lstStyle/>
          <a:p>
            <a:pPr algn="ctr"/>
            <a:r>
              <a:rPr lang="en-US" sz="4000" b="1" dirty="0">
                <a:solidFill>
                  <a:schemeClr val="accent2">
                    <a:lumMod val="75000"/>
                  </a:schemeClr>
                </a:solidFill>
                <a:effectLst>
                  <a:outerShdw blurRad="38100" dist="38100" dir="2700000" algn="tl">
                    <a:srgbClr val="000000">
                      <a:alpha val="43137"/>
                    </a:srgbClr>
                  </a:outerShdw>
                </a:effectLst>
              </a:rPr>
              <a:t>GROUP 15</a:t>
            </a:r>
          </a:p>
        </p:txBody>
      </p:sp>
    </p:spTree>
    <p:extLst>
      <p:ext uri="{BB962C8B-B14F-4D97-AF65-F5344CB8AC3E}">
        <p14:creationId xmlns:p14="http://schemas.microsoft.com/office/powerpoint/2010/main" val="6162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A9F888-D705-402C-8E0D-ACDCD32AEAF0}"/>
              </a:ext>
            </a:extLst>
          </p:cNvPr>
          <p:cNvSpPr txBox="1"/>
          <p:nvPr/>
        </p:nvSpPr>
        <p:spPr>
          <a:xfrm>
            <a:off x="3800475" y="1047750"/>
            <a:ext cx="5629275" cy="707886"/>
          </a:xfrm>
          <a:prstGeom prst="rect">
            <a:avLst/>
          </a:prstGeom>
          <a:noFill/>
        </p:spPr>
        <p:txBody>
          <a:bodyPr wrap="square" rtlCol="0">
            <a:spAutoFit/>
          </a:bodyPr>
          <a:lstStyle/>
          <a:p>
            <a:pPr algn="ctr"/>
            <a:r>
              <a:rPr lang="en-US" sz="4000" dirty="0">
                <a:solidFill>
                  <a:schemeClr val="accent2">
                    <a:lumMod val="75000"/>
                  </a:schemeClr>
                </a:solidFill>
              </a:rPr>
              <a:t>DATA EXPLORATION</a:t>
            </a:r>
          </a:p>
        </p:txBody>
      </p:sp>
      <p:sp>
        <p:nvSpPr>
          <p:cNvPr id="4" name="TextBox 3">
            <a:extLst>
              <a:ext uri="{FF2B5EF4-FFF2-40B4-BE49-F238E27FC236}">
                <a16:creationId xmlns:a16="http://schemas.microsoft.com/office/drawing/2014/main" id="{119C8F2B-2A1A-44E0-94B4-698F42E61221}"/>
              </a:ext>
            </a:extLst>
          </p:cNvPr>
          <p:cNvSpPr txBox="1"/>
          <p:nvPr/>
        </p:nvSpPr>
        <p:spPr>
          <a:xfrm>
            <a:off x="1066800" y="1755636"/>
            <a:ext cx="10572750" cy="3825919"/>
          </a:xfrm>
          <a:prstGeom prst="rect">
            <a:avLst/>
          </a:prstGeom>
          <a:noFill/>
        </p:spPr>
        <p:txBody>
          <a:bodyPr wrap="square">
            <a:spAutoFit/>
          </a:bodyPr>
          <a:lstStyle/>
          <a:p>
            <a:r>
              <a:rPr lang="en-US" sz="3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LIBRARIES USED</a:t>
            </a:r>
          </a:p>
          <a:p>
            <a:endParaRPr lang="en-US" sz="3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NUMPY</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PANDAS</a:t>
            </a:r>
          </a:p>
          <a:p>
            <a:pPr marL="742950" marR="0" lvl="1" indent="-285750" algn="just">
              <a:lnSpc>
                <a:spcPct val="107000"/>
              </a:lnSpc>
              <a:spcBef>
                <a:spcPts val="0"/>
              </a:spcBef>
              <a:spcAft>
                <a:spcPts val="0"/>
              </a:spcAft>
              <a:buFont typeface="Courier New" panose="02070309020205020404" pitchFamily="49" charset="0"/>
              <a:buChar char="o"/>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pd.set_option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Customize aspect of pandas </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JSON </a:t>
            </a:r>
          </a:p>
          <a:p>
            <a:pPr marL="742950" marR="0" lvl="1" indent="-285750" algn="just">
              <a:lnSpc>
                <a:spcPct val="107000"/>
              </a:lnSpc>
              <a:spcBef>
                <a:spcPts val="0"/>
              </a:spcBef>
              <a:spcAft>
                <a:spcPts val="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JSON is text, written with JavaScript Object Notation</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JSON_NORMALIZE</a:t>
            </a:r>
          </a:p>
          <a:p>
            <a:pPr marL="742950" marR="0" lvl="1" indent="-285750" algn="just">
              <a:lnSpc>
                <a:spcPct val="107000"/>
              </a:lnSpc>
              <a:spcBef>
                <a:spcPts val="0"/>
              </a:spcBef>
              <a:spcAft>
                <a:spcPts val="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Normalize semi structured JSON data into a flat table</a:t>
            </a:r>
          </a:p>
        </p:txBody>
      </p:sp>
    </p:spTree>
    <p:extLst>
      <p:ext uri="{BB962C8B-B14F-4D97-AF65-F5344CB8AC3E}">
        <p14:creationId xmlns:p14="http://schemas.microsoft.com/office/powerpoint/2010/main" val="428748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7E3C83-7094-4DF1-86DE-E894F64445E6}"/>
              </a:ext>
            </a:extLst>
          </p:cNvPr>
          <p:cNvSpPr txBox="1"/>
          <p:nvPr/>
        </p:nvSpPr>
        <p:spPr>
          <a:xfrm>
            <a:off x="1152525" y="1755636"/>
            <a:ext cx="9886950" cy="4616264"/>
          </a:xfrm>
          <a:prstGeom prst="rect">
            <a:avLst/>
          </a:prstGeom>
          <a:noFill/>
        </p:spPr>
        <p:txBody>
          <a:bodyPr wrap="square">
            <a:spAutoFit/>
          </a:bodyPr>
          <a:lstStyle/>
          <a:p>
            <a:r>
              <a:rPr lang="en-US" sz="3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LIBRARIES USED</a:t>
            </a:r>
          </a:p>
          <a:p>
            <a:endParaRPr lang="en-US" sz="3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MATPLOTLIB.PLT</a:t>
            </a:r>
          </a:p>
          <a:p>
            <a:pPr marL="742950" marR="0" lvl="1" indent="-285750" algn="just">
              <a:lnSpc>
                <a:spcPct val="107000"/>
              </a:lnSpc>
              <a:spcBef>
                <a:spcPts val="0"/>
              </a:spcBef>
              <a:spcAft>
                <a:spcPts val="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For plotting charts</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MATPLOTLIB.CM &amp; MATPLOTLIB.COLORS</a:t>
            </a:r>
          </a:p>
          <a:p>
            <a:pPr marL="742950" marR="0" lvl="1" indent="-285750" algn="just">
              <a:lnSpc>
                <a:spcPct val="107000"/>
              </a:lnSpc>
              <a:spcBef>
                <a:spcPts val="0"/>
              </a:spcBef>
              <a:spcAft>
                <a:spcPts val="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Built in color maps and color handling utilities</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SKLEARN.CLUSTER – KMEANS</a:t>
            </a:r>
          </a:p>
          <a:p>
            <a:pPr marL="742950" marR="0" lvl="1" indent="-285750" algn="just">
              <a:lnSpc>
                <a:spcPct val="107000"/>
              </a:lnSpc>
              <a:spcBef>
                <a:spcPts val="0"/>
              </a:spcBef>
              <a:spcAft>
                <a:spcPts val="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Clustering of unlabeled data</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SKLEARN.NEIGHBORS – KNEIGHBORSCLASSIFIERS </a:t>
            </a:r>
          </a:p>
          <a:p>
            <a:pPr marL="342900" marR="0" lvl="0" indent="-342900" algn="just">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FOLIUM</a:t>
            </a:r>
          </a:p>
          <a:p>
            <a:pPr marL="742950" marR="0" lvl="1" indent="-285750" algn="just">
              <a:lnSpc>
                <a:spcPct val="107000"/>
              </a:lnSpc>
              <a:spcBef>
                <a:spcPts val="0"/>
              </a:spcBef>
              <a:spcAft>
                <a:spcPts val="800"/>
              </a:spcAft>
              <a:buFont typeface="Courier New" panose="02070309020205020404" pitchFamily="49" charset="0"/>
              <a:buChar char="o"/>
            </a:pPr>
            <a:r>
              <a:rPr lang="en-US" sz="2400" dirty="0">
                <a:effectLst/>
                <a:latin typeface="Calibri" panose="020F0502020204030204" pitchFamily="34" charset="0"/>
                <a:ea typeface="Calibri" panose="020F0502020204030204" pitchFamily="34" charset="0"/>
                <a:cs typeface="Times New Roman" panose="02020603050405020304" pitchFamily="18" charset="0"/>
              </a:rPr>
              <a:t>To visualize a data on a map</a:t>
            </a:r>
          </a:p>
        </p:txBody>
      </p:sp>
      <p:sp>
        <p:nvSpPr>
          <p:cNvPr id="4" name="TextBox 3">
            <a:extLst>
              <a:ext uri="{FF2B5EF4-FFF2-40B4-BE49-F238E27FC236}">
                <a16:creationId xmlns:a16="http://schemas.microsoft.com/office/drawing/2014/main" id="{C086728D-CB80-4833-89FC-BA5334EFD0F2}"/>
              </a:ext>
            </a:extLst>
          </p:cNvPr>
          <p:cNvSpPr txBox="1"/>
          <p:nvPr/>
        </p:nvSpPr>
        <p:spPr>
          <a:xfrm>
            <a:off x="3800475" y="1047750"/>
            <a:ext cx="5629275" cy="707886"/>
          </a:xfrm>
          <a:prstGeom prst="rect">
            <a:avLst/>
          </a:prstGeom>
          <a:noFill/>
        </p:spPr>
        <p:txBody>
          <a:bodyPr wrap="square" rtlCol="0">
            <a:spAutoFit/>
          </a:bodyPr>
          <a:lstStyle/>
          <a:p>
            <a:pPr algn="ctr"/>
            <a:r>
              <a:rPr lang="en-US" sz="4000" dirty="0">
                <a:solidFill>
                  <a:schemeClr val="accent2">
                    <a:lumMod val="75000"/>
                  </a:schemeClr>
                </a:solidFill>
              </a:rPr>
              <a:t>DATA EXPLORATION </a:t>
            </a:r>
            <a:r>
              <a:rPr lang="en-US" sz="2400" dirty="0">
                <a:solidFill>
                  <a:schemeClr val="accent2">
                    <a:lumMod val="75000"/>
                  </a:schemeClr>
                </a:solidFill>
              </a:rPr>
              <a:t>(contd.)</a:t>
            </a:r>
          </a:p>
        </p:txBody>
      </p:sp>
    </p:spTree>
    <p:extLst>
      <p:ext uri="{BB962C8B-B14F-4D97-AF65-F5344CB8AC3E}">
        <p14:creationId xmlns:p14="http://schemas.microsoft.com/office/powerpoint/2010/main" val="39185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633CA8-FEB5-4147-97E5-C21A8C01F502}"/>
              </a:ext>
            </a:extLst>
          </p:cNvPr>
          <p:cNvSpPr txBox="1"/>
          <p:nvPr/>
        </p:nvSpPr>
        <p:spPr>
          <a:xfrm>
            <a:off x="3758882" y="1047750"/>
            <a:ext cx="5629275" cy="707886"/>
          </a:xfrm>
          <a:prstGeom prst="rect">
            <a:avLst/>
          </a:prstGeom>
          <a:noFill/>
        </p:spPr>
        <p:txBody>
          <a:bodyPr wrap="square" rtlCol="0">
            <a:spAutoFit/>
          </a:bodyPr>
          <a:lstStyle/>
          <a:p>
            <a:pPr algn="ctr"/>
            <a:r>
              <a:rPr lang="en-US" sz="4000" dirty="0">
                <a:solidFill>
                  <a:schemeClr val="accent2">
                    <a:lumMod val="75000"/>
                  </a:schemeClr>
                </a:solidFill>
              </a:rPr>
              <a:t>DATA EXPLORATION </a:t>
            </a:r>
            <a:r>
              <a:rPr lang="en-US" sz="2000" dirty="0">
                <a:solidFill>
                  <a:schemeClr val="accent2">
                    <a:lumMod val="75000"/>
                  </a:schemeClr>
                </a:solidFill>
              </a:rPr>
              <a:t>(contd.)</a:t>
            </a:r>
            <a:endParaRPr lang="en-US" sz="4000" dirty="0">
              <a:solidFill>
                <a:schemeClr val="accent2">
                  <a:lumMod val="75000"/>
                </a:schemeClr>
              </a:solidFill>
            </a:endParaRPr>
          </a:p>
        </p:txBody>
      </p:sp>
      <p:sp>
        <p:nvSpPr>
          <p:cNvPr id="4" name="TextBox 3">
            <a:extLst>
              <a:ext uri="{FF2B5EF4-FFF2-40B4-BE49-F238E27FC236}">
                <a16:creationId xmlns:a16="http://schemas.microsoft.com/office/drawing/2014/main" id="{E933A606-7839-4CC2-80A7-362C050C1F29}"/>
              </a:ext>
            </a:extLst>
          </p:cNvPr>
          <p:cNvSpPr txBox="1"/>
          <p:nvPr/>
        </p:nvSpPr>
        <p:spPr>
          <a:xfrm>
            <a:off x="877569" y="1755636"/>
            <a:ext cx="5695951" cy="4216539"/>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FOLIUM LIBRARY:</a:t>
            </a:r>
          </a:p>
          <a:p>
            <a:endParaRPr lang="en-US" sz="2800" dirty="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400" dirty="0"/>
              <a:t>Python library for visualizing geospatial data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Hotel &amp; Restaurants data were visualized on a map to determine the clusters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pic>
        <p:nvPicPr>
          <p:cNvPr id="6" name="Picture 5" descr="Map&#10;&#10;Description automatically generated">
            <a:extLst>
              <a:ext uri="{FF2B5EF4-FFF2-40B4-BE49-F238E27FC236}">
                <a16:creationId xmlns:a16="http://schemas.microsoft.com/office/drawing/2014/main" id="{EE1C5326-74A0-43E1-9326-D5D01A7F5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520" y="1813420"/>
            <a:ext cx="5243829" cy="3632340"/>
          </a:xfrm>
          <a:prstGeom prst="rect">
            <a:avLst/>
          </a:prstGeom>
        </p:spPr>
      </p:pic>
      <p:sp>
        <p:nvSpPr>
          <p:cNvPr id="7" name="TextBox 6">
            <a:extLst>
              <a:ext uri="{FF2B5EF4-FFF2-40B4-BE49-F238E27FC236}">
                <a16:creationId xmlns:a16="http://schemas.microsoft.com/office/drawing/2014/main" id="{AA893133-48B9-48D9-905E-22D5B167E735}"/>
              </a:ext>
            </a:extLst>
          </p:cNvPr>
          <p:cNvSpPr txBox="1"/>
          <p:nvPr/>
        </p:nvSpPr>
        <p:spPr>
          <a:xfrm>
            <a:off x="7158991" y="5370413"/>
            <a:ext cx="4155440" cy="338554"/>
          </a:xfrm>
          <a:prstGeom prst="rect">
            <a:avLst/>
          </a:prstGeom>
          <a:noFill/>
        </p:spPr>
        <p:txBody>
          <a:bodyPr wrap="square" rtlCol="0">
            <a:spAutoFit/>
          </a:bodyPr>
          <a:lstStyle/>
          <a:p>
            <a:r>
              <a:rPr lang="en-US" sz="1600" i="1" dirty="0"/>
              <a:t>Fig: Folium output for hotels in Chicago</a:t>
            </a:r>
          </a:p>
        </p:txBody>
      </p:sp>
    </p:spTree>
    <p:extLst>
      <p:ext uri="{BB962C8B-B14F-4D97-AF65-F5344CB8AC3E}">
        <p14:creationId xmlns:p14="http://schemas.microsoft.com/office/powerpoint/2010/main" val="407078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A756C1-E58A-4882-9CAA-1E142AD7A809}"/>
              </a:ext>
            </a:extLst>
          </p:cNvPr>
          <p:cNvSpPr txBox="1"/>
          <p:nvPr/>
        </p:nvSpPr>
        <p:spPr>
          <a:xfrm>
            <a:off x="3533775" y="1066800"/>
            <a:ext cx="5629275" cy="707886"/>
          </a:xfrm>
          <a:prstGeom prst="rect">
            <a:avLst/>
          </a:prstGeom>
          <a:noFill/>
        </p:spPr>
        <p:txBody>
          <a:bodyPr wrap="square" rtlCol="0">
            <a:spAutoFit/>
          </a:bodyPr>
          <a:lstStyle/>
          <a:p>
            <a:pPr algn="ctr"/>
            <a:r>
              <a:rPr lang="en-US" sz="4000" dirty="0">
                <a:solidFill>
                  <a:schemeClr val="accent2">
                    <a:lumMod val="75000"/>
                  </a:schemeClr>
                </a:solidFill>
              </a:rPr>
              <a:t>MODEL &amp; ANALYSIS </a:t>
            </a:r>
          </a:p>
        </p:txBody>
      </p:sp>
      <p:sp>
        <p:nvSpPr>
          <p:cNvPr id="4" name="TextBox 3">
            <a:extLst>
              <a:ext uri="{FF2B5EF4-FFF2-40B4-BE49-F238E27FC236}">
                <a16:creationId xmlns:a16="http://schemas.microsoft.com/office/drawing/2014/main" id="{2CF05F9B-F3B9-4D25-919D-92311CAEA78A}"/>
              </a:ext>
            </a:extLst>
          </p:cNvPr>
          <p:cNvSpPr txBox="1"/>
          <p:nvPr/>
        </p:nvSpPr>
        <p:spPr>
          <a:xfrm>
            <a:off x="1133474" y="1755636"/>
            <a:ext cx="10258425" cy="3477875"/>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FINDING LOCATION</a:t>
            </a:r>
          </a:p>
          <a:p>
            <a:endParaRPr lang="en-US" sz="2800" dirty="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400" dirty="0"/>
              <a:t>We have targeted the downtown location of each city </a:t>
            </a:r>
          </a:p>
          <a:p>
            <a:r>
              <a:rPr lang="en-US" sz="2400" dirty="0"/>
              <a:t>	considering:</a:t>
            </a:r>
          </a:p>
          <a:p>
            <a:pPr marL="1714500" lvl="3" indent="-342900">
              <a:buFont typeface="Wingdings" panose="05000000000000000000" pitchFamily="2" charset="2"/>
              <a:buChar char="§"/>
            </a:pPr>
            <a:r>
              <a:rPr lang="en-US" sz="2400" dirty="0"/>
              <a:t>The density of hotels (where people/tourist are more likely to visit)</a:t>
            </a:r>
          </a:p>
          <a:p>
            <a:pPr marL="1714500" lvl="3" indent="-342900">
              <a:buFont typeface="Wingdings" panose="05000000000000000000" pitchFamily="2" charset="2"/>
              <a:buChar char="§"/>
            </a:pPr>
            <a:r>
              <a:rPr lang="en-US" sz="2400" dirty="0"/>
              <a:t>Proximity to the city center </a:t>
            </a:r>
          </a:p>
          <a:p>
            <a:pPr marL="457200" indent="-457200">
              <a:buFont typeface="Arial" panose="020B0604020202020204" pitchFamily="34" charset="0"/>
              <a:buChar char="•"/>
            </a:pPr>
            <a:r>
              <a:rPr lang="en-US" sz="2400" dirty="0"/>
              <a:t>The data is collected accordingly from the Foursquare API by selecting suitable coordinates and radius</a:t>
            </a:r>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379480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2D1C18-B186-4014-BBF3-4A4D8B92D6FC}"/>
              </a:ext>
            </a:extLst>
          </p:cNvPr>
          <p:cNvSpPr txBox="1"/>
          <p:nvPr/>
        </p:nvSpPr>
        <p:spPr>
          <a:xfrm>
            <a:off x="3533775" y="1066800"/>
            <a:ext cx="6210300" cy="707886"/>
          </a:xfrm>
          <a:prstGeom prst="rect">
            <a:avLst/>
          </a:prstGeom>
          <a:noFill/>
        </p:spPr>
        <p:txBody>
          <a:bodyPr wrap="square" rtlCol="0">
            <a:spAutoFit/>
          </a:bodyPr>
          <a:lstStyle/>
          <a:p>
            <a:pPr algn="ctr"/>
            <a:r>
              <a:rPr lang="en-US" sz="4000" dirty="0">
                <a:solidFill>
                  <a:schemeClr val="accent2">
                    <a:lumMod val="75000"/>
                  </a:schemeClr>
                </a:solidFill>
              </a:rPr>
              <a:t>MODEL &amp; ANALYSIS </a:t>
            </a:r>
            <a:r>
              <a:rPr lang="en-US" sz="2000" dirty="0">
                <a:solidFill>
                  <a:schemeClr val="accent2">
                    <a:lumMod val="75000"/>
                  </a:schemeClr>
                </a:solidFill>
              </a:rPr>
              <a:t>(contd.) </a:t>
            </a:r>
            <a:endParaRPr lang="en-US" sz="4000" dirty="0">
              <a:solidFill>
                <a:schemeClr val="accent2">
                  <a:lumMod val="75000"/>
                </a:schemeClr>
              </a:solidFill>
            </a:endParaRPr>
          </a:p>
        </p:txBody>
      </p:sp>
      <p:sp>
        <p:nvSpPr>
          <p:cNvPr id="4" name="TextBox 3">
            <a:extLst>
              <a:ext uri="{FF2B5EF4-FFF2-40B4-BE49-F238E27FC236}">
                <a16:creationId xmlns:a16="http://schemas.microsoft.com/office/drawing/2014/main" id="{207BABD6-44EC-4EAA-AABD-1459DB88876F}"/>
              </a:ext>
            </a:extLst>
          </p:cNvPr>
          <p:cNvSpPr txBox="1"/>
          <p:nvPr/>
        </p:nvSpPr>
        <p:spPr>
          <a:xfrm>
            <a:off x="1133474" y="1755636"/>
            <a:ext cx="10258425" cy="4524315"/>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K-Means Clustering:</a:t>
            </a:r>
          </a:p>
          <a:p>
            <a:endParaRPr lang="en-US" sz="2400" dirty="0"/>
          </a:p>
          <a:p>
            <a:pPr marL="457200" indent="-457200">
              <a:buFont typeface="Arial" panose="020B0604020202020204" pitchFamily="34" charset="0"/>
              <a:buChar char="•"/>
            </a:pPr>
            <a:r>
              <a:rPr lang="en-US" sz="2400" dirty="0"/>
              <a:t>An ML clustering algorithm that could find similarities among data and group accordingly</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Finding the appropriate number of clusters is a challenge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Folium library helps to sort this challenge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3 clusters were found out to be the appropriate number</a:t>
            </a:r>
          </a:p>
          <a:p>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130328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175DE-7824-4181-98E9-8F868B6E366E}"/>
              </a:ext>
            </a:extLst>
          </p:cNvPr>
          <p:cNvSpPr txBox="1"/>
          <p:nvPr/>
        </p:nvSpPr>
        <p:spPr>
          <a:xfrm>
            <a:off x="3533775" y="1066800"/>
            <a:ext cx="6210300" cy="707886"/>
          </a:xfrm>
          <a:prstGeom prst="rect">
            <a:avLst/>
          </a:prstGeom>
          <a:noFill/>
        </p:spPr>
        <p:txBody>
          <a:bodyPr wrap="square" rtlCol="0">
            <a:spAutoFit/>
          </a:bodyPr>
          <a:lstStyle/>
          <a:p>
            <a:pPr algn="ctr"/>
            <a:r>
              <a:rPr lang="en-US" sz="4000" dirty="0">
                <a:solidFill>
                  <a:schemeClr val="accent2">
                    <a:lumMod val="75000"/>
                  </a:schemeClr>
                </a:solidFill>
              </a:rPr>
              <a:t>MODEL &amp; ANALYSIS </a:t>
            </a:r>
            <a:r>
              <a:rPr lang="en-US" sz="2000" dirty="0">
                <a:solidFill>
                  <a:schemeClr val="accent2">
                    <a:lumMod val="75000"/>
                  </a:schemeClr>
                </a:solidFill>
              </a:rPr>
              <a:t>(contd.) </a:t>
            </a:r>
            <a:endParaRPr lang="en-US" sz="4000" dirty="0">
              <a:solidFill>
                <a:schemeClr val="accent2">
                  <a:lumMod val="75000"/>
                </a:schemeClr>
              </a:solidFill>
            </a:endParaRPr>
          </a:p>
        </p:txBody>
      </p:sp>
      <p:sp>
        <p:nvSpPr>
          <p:cNvPr id="4" name="TextBox 3">
            <a:extLst>
              <a:ext uri="{FF2B5EF4-FFF2-40B4-BE49-F238E27FC236}">
                <a16:creationId xmlns:a16="http://schemas.microsoft.com/office/drawing/2014/main" id="{3435FED4-9E8A-4FA8-86C2-F30BBE021FF5}"/>
              </a:ext>
            </a:extLst>
          </p:cNvPr>
          <p:cNvSpPr txBox="1"/>
          <p:nvPr/>
        </p:nvSpPr>
        <p:spPr>
          <a:xfrm>
            <a:off x="1133474" y="1774686"/>
            <a:ext cx="10258425" cy="4524315"/>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K-Means Clustering:</a:t>
            </a:r>
          </a:p>
          <a:p>
            <a:endParaRPr lang="en-US" sz="2400" dirty="0"/>
          </a:p>
          <a:p>
            <a:pPr marL="457200" indent="-457200">
              <a:buFont typeface="Arial" panose="020B0604020202020204" pitchFamily="34" charset="0"/>
              <a:buChar char="•"/>
            </a:pPr>
            <a:r>
              <a:rPr lang="en-US" sz="2400" dirty="0"/>
              <a:t>The output from the clustering was added as a column to the DataFrame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center of each clusters and its coordinates were added to the DataFrame for analysis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above-mentioned outputs were visualized on maps and centers marked with larger circles </a:t>
            </a:r>
          </a:p>
          <a:p>
            <a:pPr marL="457200" indent="-457200">
              <a:buFont typeface="Arial" panose="020B0604020202020204" pitchFamily="34" charset="0"/>
              <a:buChar char="•"/>
            </a:pPr>
            <a:endParaRPr lang="en-US" sz="2400" dirty="0"/>
          </a:p>
          <a:p>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428736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7A37AE-A352-4D3E-A56A-98F17E7732BE}"/>
              </a:ext>
            </a:extLst>
          </p:cNvPr>
          <p:cNvSpPr txBox="1"/>
          <p:nvPr/>
        </p:nvSpPr>
        <p:spPr>
          <a:xfrm>
            <a:off x="3533775" y="1066800"/>
            <a:ext cx="6210300" cy="707886"/>
          </a:xfrm>
          <a:prstGeom prst="rect">
            <a:avLst/>
          </a:prstGeom>
          <a:noFill/>
        </p:spPr>
        <p:txBody>
          <a:bodyPr wrap="square" rtlCol="0">
            <a:spAutoFit/>
          </a:bodyPr>
          <a:lstStyle/>
          <a:p>
            <a:pPr algn="ctr"/>
            <a:r>
              <a:rPr lang="en-US" sz="4000" dirty="0">
                <a:solidFill>
                  <a:schemeClr val="accent2">
                    <a:lumMod val="75000"/>
                  </a:schemeClr>
                </a:solidFill>
              </a:rPr>
              <a:t>MODEL &amp; ANALYSIS </a:t>
            </a:r>
            <a:r>
              <a:rPr lang="en-US" sz="2000" dirty="0">
                <a:solidFill>
                  <a:schemeClr val="accent2">
                    <a:lumMod val="75000"/>
                  </a:schemeClr>
                </a:solidFill>
              </a:rPr>
              <a:t>(contd.) </a:t>
            </a:r>
            <a:endParaRPr lang="en-US" sz="4000" dirty="0">
              <a:solidFill>
                <a:schemeClr val="accent2">
                  <a:lumMod val="75000"/>
                </a:schemeClr>
              </a:solidFill>
            </a:endParaRPr>
          </a:p>
        </p:txBody>
      </p:sp>
      <p:sp>
        <p:nvSpPr>
          <p:cNvPr id="4" name="TextBox 3">
            <a:extLst>
              <a:ext uri="{FF2B5EF4-FFF2-40B4-BE49-F238E27FC236}">
                <a16:creationId xmlns:a16="http://schemas.microsoft.com/office/drawing/2014/main" id="{C6242988-C1B0-499B-914E-DD8ABA855940}"/>
              </a:ext>
            </a:extLst>
          </p:cNvPr>
          <p:cNvSpPr txBox="1"/>
          <p:nvPr/>
        </p:nvSpPr>
        <p:spPr>
          <a:xfrm>
            <a:off x="1133474" y="1774686"/>
            <a:ext cx="10258425" cy="4524315"/>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Locating the best spot:</a:t>
            </a:r>
          </a:p>
          <a:p>
            <a:endParaRPr lang="en-US" sz="2400" dirty="0"/>
          </a:p>
          <a:p>
            <a:pPr marL="457200" indent="-457200">
              <a:buFont typeface="Arial" panose="020B0604020202020204" pitchFamily="34" charset="0"/>
              <a:buChar char="•"/>
            </a:pPr>
            <a:r>
              <a:rPr lang="en-US" sz="2400" dirty="0"/>
              <a:t>Analyze the competition in each city/cluster and ideal cuisine for the same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Classify the trending restaurants data retrieved from Foursquare API into clusters obtained from the K-Means algorithm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K Nearest Neighbors Classification (KNN) is used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41083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7A37AE-A352-4D3E-A56A-98F17E7732BE}"/>
              </a:ext>
            </a:extLst>
          </p:cNvPr>
          <p:cNvSpPr txBox="1"/>
          <p:nvPr/>
        </p:nvSpPr>
        <p:spPr>
          <a:xfrm>
            <a:off x="3533775" y="1066800"/>
            <a:ext cx="6210300" cy="707886"/>
          </a:xfrm>
          <a:prstGeom prst="rect">
            <a:avLst/>
          </a:prstGeom>
          <a:noFill/>
        </p:spPr>
        <p:txBody>
          <a:bodyPr wrap="square" rtlCol="0">
            <a:spAutoFit/>
          </a:bodyPr>
          <a:lstStyle/>
          <a:p>
            <a:pPr algn="ctr"/>
            <a:r>
              <a:rPr lang="en-US" sz="4000">
                <a:solidFill>
                  <a:schemeClr val="accent2">
                    <a:lumMod val="75000"/>
                  </a:schemeClr>
                </a:solidFill>
              </a:rPr>
              <a:t>MODEL &amp; ANALYSIS </a:t>
            </a:r>
            <a:r>
              <a:rPr lang="en-US" sz="2000">
                <a:solidFill>
                  <a:schemeClr val="accent2">
                    <a:lumMod val="75000"/>
                  </a:schemeClr>
                </a:solidFill>
              </a:rPr>
              <a:t>(contd.) </a:t>
            </a:r>
            <a:endParaRPr lang="en-US" sz="4000" dirty="0">
              <a:solidFill>
                <a:schemeClr val="accent2">
                  <a:lumMod val="75000"/>
                </a:schemeClr>
              </a:solidFill>
            </a:endParaRPr>
          </a:p>
        </p:txBody>
      </p:sp>
      <p:sp>
        <p:nvSpPr>
          <p:cNvPr id="4" name="TextBox 3">
            <a:extLst>
              <a:ext uri="{FF2B5EF4-FFF2-40B4-BE49-F238E27FC236}">
                <a16:creationId xmlns:a16="http://schemas.microsoft.com/office/drawing/2014/main" id="{D9154348-5101-482D-9AF7-D31171565A3B}"/>
              </a:ext>
            </a:extLst>
          </p:cNvPr>
          <p:cNvSpPr txBox="1"/>
          <p:nvPr/>
        </p:nvSpPr>
        <p:spPr>
          <a:xfrm>
            <a:off x="1133474" y="1774686"/>
            <a:ext cx="10258425" cy="5262979"/>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K Nearest Neighbors Classification (KNN):</a:t>
            </a:r>
          </a:p>
          <a:p>
            <a:endParaRPr lang="en-US" sz="2400" dirty="0"/>
          </a:p>
          <a:p>
            <a:pPr marL="457200" indent="-457200">
              <a:buFont typeface="Arial" panose="020B0604020202020204" pitchFamily="34" charset="0"/>
              <a:buChar char="•"/>
            </a:pPr>
            <a:r>
              <a:rPr lang="en-US" sz="2400" dirty="0"/>
              <a:t>Assigns a class label to each data point according to the most frequent class among the nearest, user defined ‘K’ number of neighbors.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Therefore, </a:t>
            </a:r>
            <a:r>
              <a:rPr lang="en-US" sz="2400" b="0" i="0" u="none" strike="noStrike" baseline="0" dirty="0">
                <a:solidFill>
                  <a:srgbClr val="000000"/>
                </a:solidFill>
              </a:rPr>
              <a:t>assigned a class label to each restaurant in a data frame </a:t>
            </a:r>
          </a:p>
          <a:p>
            <a:pPr marL="457200" indent="-457200">
              <a:buFont typeface="Arial" panose="020B0604020202020204" pitchFamily="34" charset="0"/>
              <a:buChar char="•"/>
            </a:pPr>
            <a:endParaRPr lang="en-US" sz="2400" dirty="0">
              <a:solidFill>
                <a:srgbClr val="000000"/>
              </a:solidFill>
            </a:endParaRPr>
          </a:p>
          <a:p>
            <a:pPr marL="457200" indent="-457200">
              <a:buFont typeface="Arial" panose="020B0604020202020204" pitchFamily="34" charset="0"/>
              <a:buChar char="•"/>
            </a:pPr>
            <a:r>
              <a:rPr lang="en-US" sz="2400" dirty="0">
                <a:solidFill>
                  <a:srgbClr val="000000"/>
                </a:solidFill>
              </a:rPr>
              <a:t>The clusters’ centers’ location data is used as a training set </a:t>
            </a:r>
          </a:p>
          <a:p>
            <a:pPr marL="457200" indent="-457200">
              <a:buFont typeface="Arial" panose="020B0604020202020204" pitchFamily="34" charset="0"/>
              <a:buChar char="•"/>
            </a:pPr>
            <a:endParaRPr lang="en-US" sz="2400" dirty="0">
              <a:solidFill>
                <a:srgbClr val="000000"/>
              </a:solidFill>
            </a:endParaRPr>
          </a:p>
          <a:p>
            <a:pPr marL="457200" indent="-457200">
              <a:buFont typeface="Arial" panose="020B0604020202020204" pitchFamily="34" charset="0"/>
              <a:buChar char="•"/>
            </a:pPr>
            <a:r>
              <a:rPr lang="en-US" sz="2400" b="0" i="0" u="none" strike="noStrike" baseline="0" dirty="0">
                <a:solidFill>
                  <a:srgbClr val="000000"/>
                </a:solidFill>
              </a:rPr>
              <a:t>“K” value of ONE - to assign the label of the closest single center to the data point in the restaurant's dataset. </a:t>
            </a:r>
            <a:endParaRPr lang="en-US" sz="4000" dirty="0"/>
          </a:p>
          <a:p>
            <a:pPr marL="457200" indent="-457200">
              <a:buFont typeface="Arial" panose="020B0604020202020204" pitchFamily="34" charset="0"/>
              <a:buChar char="•"/>
            </a:pPr>
            <a:endParaRPr lang="en-US" sz="2400" dirty="0"/>
          </a:p>
          <a:p>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40301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A618A6-9325-479F-AAE7-038168636F4A}"/>
              </a:ext>
            </a:extLst>
          </p:cNvPr>
          <p:cNvSpPr txBox="1"/>
          <p:nvPr/>
        </p:nvSpPr>
        <p:spPr>
          <a:xfrm>
            <a:off x="3533775" y="1066800"/>
            <a:ext cx="6210300" cy="707886"/>
          </a:xfrm>
          <a:prstGeom prst="rect">
            <a:avLst/>
          </a:prstGeom>
          <a:noFill/>
        </p:spPr>
        <p:txBody>
          <a:bodyPr wrap="square" rtlCol="0">
            <a:spAutoFit/>
          </a:bodyPr>
          <a:lstStyle/>
          <a:p>
            <a:pPr algn="ctr"/>
            <a:r>
              <a:rPr lang="en-US" sz="4000" dirty="0">
                <a:solidFill>
                  <a:schemeClr val="accent2">
                    <a:lumMod val="75000"/>
                  </a:schemeClr>
                </a:solidFill>
              </a:rPr>
              <a:t>MODEL &amp; ANALYSIS </a:t>
            </a:r>
            <a:r>
              <a:rPr lang="en-US" sz="2000" dirty="0">
                <a:solidFill>
                  <a:schemeClr val="accent2">
                    <a:lumMod val="75000"/>
                  </a:schemeClr>
                </a:solidFill>
              </a:rPr>
              <a:t>(contd.) </a:t>
            </a:r>
            <a:endParaRPr lang="en-US" sz="4000" dirty="0">
              <a:solidFill>
                <a:schemeClr val="accent2">
                  <a:lumMod val="75000"/>
                </a:schemeClr>
              </a:solidFill>
            </a:endParaRPr>
          </a:p>
        </p:txBody>
      </p:sp>
      <p:sp>
        <p:nvSpPr>
          <p:cNvPr id="6" name="TextBox 5">
            <a:extLst>
              <a:ext uri="{FF2B5EF4-FFF2-40B4-BE49-F238E27FC236}">
                <a16:creationId xmlns:a16="http://schemas.microsoft.com/office/drawing/2014/main" id="{919CA1B9-35F5-4B1B-8490-FDB2BF963DE6}"/>
              </a:ext>
            </a:extLst>
          </p:cNvPr>
          <p:cNvSpPr txBox="1"/>
          <p:nvPr/>
        </p:nvSpPr>
        <p:spPr>
          <a:xfrm>
            <a:off x="1133474" y="1774686"/>
            <a:ext cx="10258425" cy="4585871"/>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EVALUATION:</a:t>
            </a:r>
          </a:p>
          <a:p>
            <a:endParaRPr lang="en-US" sz="2800" dirty="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400" dirty="0"/>
              <a:t>Simple evaluation is to take the count in each cluster, do a comparative study and choose the one with the lowest competition [ex: sum()/size()]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To find the ideal cuisine, groupby() by categories and count() are used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result derived is plotted on a bar chart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272498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A459ADE6-39B5-4D2B-B804-9E7F4F18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5">
            <a:extLst>
              <a:ext uri="{FF2B5EF4-FFF2-40B4-BE49-F238E27FC236}">
                <a16:creationId xmlns:a16="http://schemas.microsoft.com/office/drawing/2014/main" id="{7883968A-0790-403A-8861-3A61F1595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7">
            <a:extLst>
              <a:ext uri="{FF2B5EF4-FFF2-40B4-BE49-F238E27FC236}">
                <a16:creationId xmlns:a16="http://schemas.microsoft.com/office/drawing/2014/main" id="{4E9A2888-251D-4ACC-9A39-8C65906F52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2B953C-3048-4D76-A3DE-48D1E11DE0B6}"/>
              </a:ext>
            </a:extLst>
          </p:cNvPr>
          <p:cNvSpPr txBox="1"/>
          <p:nvPr/>
        </p:nvSpPr>
        <p:spPr>
          <a:xfrm>
            <a:off x="1097280" y="286603"/>
            <a:ext cx="10058400" cy="1450757"/>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000" spc="-50" dirty="0">
                <a:solidFill>
                  <a:schemeClr val="accent2">
                    <a:lumMod val="75000"/>
                  </a:schemeClr>
                </a:solidFill>
                <a:ea typeface="+mj-ea"/>
                <a:cs typeface="+mj-cs"/>
              </a:rPr>
              <a:t>RESULTS &amp; INFERENCES</a:t>
            </a:r>
          </a:p>
        </p:txBody>
      </p:sp>
      <p:pic>
        <p:nvPicPr>
          <p:cNvPr id="9" name="Picture 8" descr="Map&#10;&#10;Description automatically generated">
            <a:extLst>
              <a:ext uri="{FF2B5EF4-FFF2-40B4-BE49-F238E27FC236}">
                <a16:creationId xmlns:a16="http://schemas.microsoft.com/office/drawing/2014/main" id="{DCF95603-7C0A-46A3-B413-878196DDAA34}"/>
              </a:ext>
            </a:extLst>
          </p:cNvPr>
          <p:cNvPicPr>
            <a:picLocks noChangeAspect="1"/>
          </p:cNvPicPr>
          <p:nvPr/>
        </p:nvPicPr>
        <p:blipFill rotWithShape="1">
          <a:blip r:embed="rId2">
            <a:extLst>
              <a:ext uri="{28A0092B-C50C-407E-A947-70E740481C1C}">
                <a14:useLocalDpi xmlns:a14="http://schemas.microsoft.com/office/drawing/2010/main" val="0"/>
              </a:ext>
            </a:extLst>
          </a:blip>
          <a:srcRect l="24685" r="34073" b="3"/>
          <a:stretch/>
        </p:blipFill>
        <p:spPr>
          <a:xfrm>
            <a:off x="3281681" y="1835690"/>
            <a:ext cx="4155440" cy="4136845"/>
          </a:xfrm>
          <a:prstGeom prst="rect">
            <a:avLst/>
          </a:prstGeom>
        </p:spPr>
      </p:pic>
      <p:pic>
        <p:nvPicPr>
          <p:cNvPr id="7" name="Picture 6" descr="Map&#10;&#10;Description automatically generated">
            <a:extLst>
              <a:ext uri="{FF2B5EF4-FFF2-40B4-BE49-F238E27FC236}">
                <a16:creationId xmlns:a16="http://schemas.microsoft.com/office/drawing/2014/main" id="{4A2B70D0-527D-47F6-BCF6-DA2A30502181}"/>
              </a:ext>
            </a:extLst>
          </p:cNvPr>
          <p:cNvPicPr>
            <a:picLocks noChangeAspect="1"/>
          </p:cNvPicPr>
          <p:nvPr/>
        </p:nvPicPr>
        <p:blipFill rotWithShape="1">
          <a:blip r:embed="rId3">
            <a:extLst>
              <a:ext uri="{28A0092B-C50C-407E-A947-70E740481C1C}">
                <a14:useLocalDpi xmlns:a14="http://schemas.microsoft.com/office/drawing/2010/main" val="0"/>
              </a:ext>
            </a:extLst>
          </a:blip>
          <a:srcRect l="3303" r="11995"/>
          <a:stretch/>
        </p:blipFill>
        <p:spPr>
          <a:xfrm>
            <a:off x="7894321" y="1808547"/>
            <a:ext cx="4104638" cy="1999837"/>
          </a:xfrm>
          <a:prstGeom prst="rect">
            <a:avLst/>
          </a:prstGeom>
        </p:spPr>
      </p:pic>
      <p:pic>
        <p:nvPicPr>
          <p:cNvPr id="5" name="Picture 4" descr="Map&#10;&#10;Description automatically generated">
            <a:extLst>
              <a:ext uri="{FF2B5EF4-FFF2-40B4-BE49-F238E27FC236}">
                <a16:creationId xmlns:a16="http://schemas.microsoft.com/office/drawing/2014/main" id="{87A0EBFF-6409-4954-9055-6FE4B4CC706B}"/>
              </a:ext>
            </a:extLst>
          </p:cNvPr>
          <p:cNvPicPr>
            <a:picLocks noChangeAspect="1"/>
          </p:cNvPicPr>
          <p:nvPr/>
        </p:nvPicPr>
        <p:blipFill rotWithShape="1">
          <a:blip r:embed="rId4">
            <a:extLst>
              <a:ext uri="{28A0092B-C50C-407E-A947-70E740481C1C}">
                <a14:useLocalDpi xmlns:a14="http://schemas.microsoft.com/office/drawing/2010/main" val="0"/>
              </a:ext>
            </a:extLst>
          </a:blip>
          <a:srcRect l="13806" r="35948"/>
          <a:stretch/>
        </p:blipFill>
        <p:spPr>
          <a:xfrm>
            <a:off x="7894320" y="4175822"/>
            <a:ext cx="4104639" cy="1736885"/>
          </a:xfrm>
          <a:prstGeom prst="rect">
            <a:avLst/>
          </a:prstGeom>
        </p:spPr>
      </p:pic>
      <p:sp>
        <p:nvSpPr>
          <p:cNvPr id="4" name="TextBox 3">
            <a:extLst>
              <a:ext uri="{FF2B5EF4-FFF2-40B4-BE49-F238E27FC236}">
                <a16:creationId xmlns:a16="http://schemas.microsoft.com/office/drawing/2014/main" id="{BA22839C-D216-4BBD-A96D-9BE31272F58C}"/>
              </a:ext>
            </a:extLst>
          </p:cNvPr>
          <p:cNvSpPr txBox="1"/>
          <p:nvPr/>
        </p:nvSpPr>
        <p:spPr>
          <a:xfrm>
            <a:off x="579989" y="1814121"/>
            <a:ext cx="2756534" cy="402336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effectLst>
                  <a:outerShdw blurRad="38100" dist="38100" dir="2700000" algn="tl">
                    <a:srgbClr val="000000">
                      <a:alpha val="43137"/>
                    </a:srgbClr>
                  </a:outerShdw>
                </a:effectLst>
              </a:rPr>
              <a:t>HOTELS CLUSTERING:</a:t>
            </a:r>
          </a:p>
          <a:p>
            <a:pPr marL="342900" indent="-34290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After clustering, the resulting DF is visualized as </a:t>
            </a:r>
          </a:p>
          <a:p>
            <a:pPr marL="457200" indent="-4572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1257300" lvl="2"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0" name="TextBox 9">
            <a:extLst>
              <a:ext uri="{FF2B5EF4-FFF2-40B4-BE49-F238E27FC236}">
                <a16:creationId xmlns:a16="http://schemas.microsoft.com/office/drawing/2014/main" id="{58BB9C36-0F8B-4AF2-B26B-30A6E26CD859}"/>
              </a:ext>
            </a:extLst>
          </p:cNvPr>
          <p:cNvSpPr txBox="1"/>
          <p:nvPr/>
        </p:nvSpPr>
        <p:spPr>
          <a:xfrm>
            <a:off x="4561840" y="5973031"/>
            <a:ext cx="2376057" cy="338554"/>
          </a:xfrm>
          <a:prstGeom prst="rect">
            <a:avLst/>
          </a:prstGeom>
          <a:noFill/>
        </p:spPr>
        <p:txBody>
          <a:bodyPr wrap="square" rtlCol="0">
            <a:spAutoFit/>
          </a:bodyPr>
          <a:lstStyle/>
          <a:p>
            <a:r>
              <a:rPr lang="en-US" sz="1600" i="1" dirty="0"/>
              <a:t>New York</a:t>
            </a:r>
          </a:p>
        </p:txBody>
      </p:sp>
      <p:sp>
        <p:nvSpPr>
          <p:cNvPr id="56" name="TextBox 55">
            <a:extLst>
              <a:ext uri="{FF2B5EF4-FFF2-40B4-BE49-F238E27FC236}">
                <a16:creationId xmlns:a16="http://schemas.microsoft.com/office/drawing/2014/main" id="{504F3A3A-B035-4CC9-972A-C93721C42E4C}"/>
              </a:ext>
            </a:extLst>
          </p:cNvPr>
          <p:cNvSpPr txBox="1"/>
          <p:nvPr/>
        </p:nvSpPr>
        <p:spPr>
          <a:xfrm>
            <a:off x="9235954" y="3868710"/>
            <a:ext cx="2376057" cy="338554"/>
          </a:xfrm>
          <a:prstGeom prst="rect">
            <a:avLst/>
          </a:prstGeom>
          <a:noFill/>
        </p:spPr>
        <p:txBody>
          <a:bodyPr wrap="square" rtlCol="0">
            <a:spAutoFit/>
          </a:bodyPr>
          <a:lstStyle/>
          <a:p>
            <a:r>
              <a:rPr lang="en-US" sz="1600" i="1" dirty="0"/>
              <a:t>Los Angeles</a:t>
            </a:r>
          </a:p>
        </p:txBody>
      </p:sp>
      <p:sp>
        <p:nvSpPr>
          <p:cNvPr id="60" name="TextBox 59">
            <a:extLst>
              <a:ext uri="{FF2B5EF4-FFF2-40B4-BE49-F238E27FC236}">
                <a16:creationId xmlns:a16="http://schemas.microsoft.com/office/drawing/2014/main" id="{BF55E73D-1C0A-43E7-9A25-BA0E0905B01C}"/>
              </a:ext>
            </a:extLst>
          </p:cNvPr>
          <p:cNvSpPr txBox="1"/>
          <p:nvPr/>
        </p:nvSpPr>
        <p:spPr>
          <a:xfrm>
            <a:off x="9297091" y="5973031"/>
            <a:ext cx="2376057" cy="338554"/>
          </a:xfrm>
          <a:prstGeom prst="rect">
            <a:avLst/>
          </a:prstGeom>
          <a:noFill/>
        </p:spPr>
        <p:txBody>
          <a:bodyPr wrap="square" rtlCol="0">
            <a:spAutoFit/>
          </a:bodyPr>
          <a:lstStyle/>
          <a:p>
            <a:r>
              <a:rPr lang="en-US" sz="1600" i="1" dirty="0"/>
              <a:t>Chicago</a:t>
            </a:r>
          </a:p>
        </p:txBody>
      </p:sp>
    </p:spTree>
    <p:extLst>
      <p:ext uri="{BB962C8B-B14F-4D97-AF65-F5344CB8AC3E}">
        <p14:creationId xmlns:p14="http://schemas.microsoft.com/office/powerpoint/2010/main" val="205517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F7B21D-AD9E-4B7E-9F7D-D2616F028899}"/>
              </a:ext>
            </a:extLst>
          </p:cNvPr>
          <p:cNvSpPr txBox="1"/>
          <p:nvPr/>
        </p:nvSpPr>
        <p:spPr>
          <a:xfrm>
            <a:off x="4124325" y="1081623"/>
            <a:ext cx="3552825" cy="707886"/>
          </a:xfrm>
          <a:prstGeom prst="rect">
            <a:avLst/>
          </a:prstGeom>
          <a:noFill/>
        </p:spPr>
        <p:txBody>
          <a:bodyPr wrap="square" rtlCol="0">
            <a:spAutoFit/>
          </a:bodyPr>
          <a:lstStyle/>
          <a:p>
            <a:pPr algn="ctr"/>
            <a:r>
              <a:rPr lang="en-US" sz="4000" dirty="0">
                <a:solidFill>
                  <a:schemeClr val="accent2">
                    <a:lumMod val="75000"/>
                  </a:schemeClr>
                </a:solidFill>
              </a:rPr>
              <a:t>AGENDA</a:t>
            </a:r>
          </a:p>
        </p:txBody>
      </p:sp>
      <p:sp>
        <p:nvSpPr>
          <p:cNvPr id="5" name="TextBox 4">
            <a:extLst>
              <a:ext uri="{FF2B5EF4-FFF2-40B4-BE49-F238E27FC236}">
                <a16:creationId xmlns:a16="http://schemas.microsoft.com/office/drawing/2014/main" id="{697DC446-2EE0-462F-A8E8-1B5981911E97}"/>
              </a:ext>
            </a:extLst>
          </p:cNvPr>
          <p:cNvSpPr txBox="1"/>
          <p:nvPr/>
        </p:nvSpPr>
        <p:spPr>
          <a:xfrm>
            <a:off x="1066800" y="1990725"/>
            <a:ext cx="413385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Scope</a:t>
            </a:r>
          </a:p>
          <a:p>
            <a:pPr marL="285750" indent="-285750">
              <a:buFont typeface="Arial" panose="020B0604020202020204" pitchFamily="34" charset="0"/>
              <a:buChar char="•"/>
            </a:pPr>
            <a:r>
              <a:rPr lang="en-US" sz="2400" dirty="0"/>
              <a:t>Problem</a:t>
            </a:r>
          </a:p>
          <a:p>
            <a:pPr marL="285750" indent="-285750">
              <a:buFont typeface="Arial" panose="020B0604020202020204" pitchFamily="34" charset="0"/>
              <a:buChar char="•"/>
            </a:pPr>
            <a:r>
              <a:rPr lang="en-US" sz="2400" dirty="0"/>
              <a:t>Background</a:t>
            </a:r>
          </a:p>
          <a:p>
            <a:pPr marL="285750" indent="-285750">
              <a:buFont typeface="Arial" panose="020B0604020202020204" pitchFamily="34" charset="0"/>
              <a:buChar char="•"/>
            </a:pPr>
            <a:r>
              <a:rPr lang="en-US" sz="2400" dirty="0"/>
              <a:t>Data Source</a:t>
            </a:r>
          </a:p>
          <a:p>
            <a:pPr marL="285750" indent="-285750">
              <a:buFont typeface="Arial" panose="020B0604020202020204" pitchFamily="34" charset="0"/>
              <a:buChar char="•"/>
            </a:pPr>
            <a:r>
              <a:rPr lang="en-US" sz="2400" dirty="0"/>
              <a:t>The Data</a:t>
            </a:r>
          </a:p>
          <a:p>
            <a:pPr marL="285750" indent="-285750">
              <a:buFont typeface="Arial" panose="020B0604020202020204" pitchFamily="34" charset="0"/>
              <a:buChar char="•"/>
            </a:pPr>
            <a:r>
              <a:rPr lang="en-US" sz="2400" dirty="0"/>
              <a:t>Data Description</a:t>
            </a:r>
          </a:p>
          <a:p>
            <a:pPr marL="285750" indent="-285750">
              <a:buFont typeface="Arial" panose="020B0604020202020204" pitchFamily="34" charset="0"/>
              <a:buChar char="•"/>
            </a:pPr>
            <a:r>
              <a:rPr lang="en-US" sz="2400" dirty="0"/>
              <a:t>Data Preparation</a:t>
            </a:r>
          </a:p>
          <a:p>
            <a:pPr marL="285750" indent="-285750">
              <a:buFont typeface="Arial" panose="020B0604020202020204" pitchFamily="34" charset="0"/>
              <a:buChar char="•"/>
            </a:pPr>
            <a:r>
              <a:rPr lang="en-US" sz="2400" dirty="0"/>
              <a:t>Data Exploration</a:t>
            </a:r>
          </a:p>
          <a:p>
            <a:pPr marL="285750" indent="-285750">
              <a:buFont typeface="Arial" panose="020B0604020202020204" pitchFamily="34" charset="0"/>
              <a:buChar char="•"/>
            </a:pPr>
            <a:r>
              <a:rPr lang="en-US" sz="2400" dirty="0"/>
              <a:t>Model and Analysis</a:t>
            </a:r>
          </a:p>
          <a:p>
            <a:pPr marL="285750" indent="-285750">
              <a:buFont typeface="Arial" panose="020B0604020202020204" pitchFamily="34" charset="0"/>
              <a:buChar char="•"/>
            </a:pPr>
            <a:r>
              <a:rPr lang="en-US" sz="2400" dirty="0"/>
              <a:t>Results and Inferences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48123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BCB122-943F-4C5A-9D9C-923EDBCCD131}"/>
              </a:ext>
            </a:extLst>
          </p:cNvPr>
          <p:cNvSpPr txBox="1"/>
          <p:nvPr/>
        </p:nvSpPr>
        <p:spPr>
          <a:xfrm>
            <a:off x="3533774" y="1066800"/>
            <a:ext cx="6924675" cy="707886"/>
          </a:xfrm>
          <a:prstGeom prst="rect">
            <a:avLst/>
          </a:prstGeom>
          <a:noFill/>
        </p:spPr>
        <p:txBody>
          <a:bodyPr wrap="square" rtlCol="0">
            <a:spAutoFit/>
          </a:bodyPr>
          <a:lstStyle/>
          <a:p>
            <a:pPr algn="ctr"/>
            <a:r>
              <a:rPr lang="en-US" sz="4000" dirty="0">
                <a:solidFill>
                  <a:schemeClr val="accent2">
                    <a:lumMod val="75000"/>
                  </a:schemeClr>
                </a:solidFill>
              </a:rPr>
              <a:t>RESULTS &amp; INFERENCES </a:t>
            </a:r>
            <a:r>
              <a:rPr lang="en-US" sz="2000" dirty="0">
                <a:solidFill>
                  <a:schemeClr val="accent2">
                    <a:lumMod val="75000"/>
                  </a:schemeClr>
                </a:solidFill>
              </a:rPr>
              <a:t>(contd.) </a:t>
            </a:r>
          </a:p>
        </p:txBody>
      </p:sp>
      <p:sp>
        <p:nvSpPr>
          <p:cNvPr id="4" name="TextBox 3">
            <a:extLst>
              <a:ext uri="{FF2B5EF4-FFF2-40B4-BE49-F238E27FC236}">
                <a16:creationId xmlns:a16="http://schemas.microsoft.com/office/drawing/2014/main" id="{A48A939E-E90B-4A53-9867-7A175F0E32D2}"/>
              </a:ext>
            </a:extLst>
          </p:cNvPr>
          <p:cNvSpPr txBox="1"/>
          <p:nvPr/>
        </p:nvSpPr>
        <p:spPr>
          <a:xfrm>
            <a:off x="1133475" y="1774686"/>
            <a:ext cx="2755900" cy="233910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LOCATING THE CENTERS OF CLUSTERS:</a:t>
            </a:r>
          </a:p>
          <a:p>
            <a:pPr marL="285750" indent="-285750">
              <a:buFont typeface="Arial" panose="020B0604020202020204" pitchFamily="34" charset="0"/>
              <a:buChar char="•"/>
            </a:pPr>
            <a:r>
              <a:rPr lang="en-US" b="0" i="0" u="none" strike="noStrike" baseline="0" dirty="0">
                <a:solidFill>
                  <a:srgbClr val="000000"/>
                </a:solidFill>
              </a:rPr>
              <a:t>The second output of the K-Means clustering algorithm </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1257300" lvl="2" indent="-342900">
              <a:buFont typeface="Wingdings" panose="05000000000000000000" pitchFamily="2" charset="2"/>
              <a:buChar char="§"/>
            </a:pPr>
            <a:endParaRPr lang="en-US" sz="1600" dirty="0"/>
          </a:p>
        </p:txBody>
      </p:sp>
      <p:graphicFrame>
        <p:nvGraphicFramePr>
          <p:cNvPr id="2" name="Table 4">
            <a:extLst>
              <a:ext uri="{FF2B5EF4-FFF2-40B4-BE49-F238E27FC236}">
                <a16:creationId xmlns:a16="http://schemas.microsoft.com/office/drawing/2014/main" id="{64614DCB-1357-40BB-BA16-CB502AE3D0EE}"/>
              </a:ext>
            </a:extLst>
          </p:cNvPr>
          <p:cNvGraphicFramePr>
            <a:graphicFrameLocks noGrp="1"/>
          </p:cNvGraphicFramePr>
          <p:nvPr>
            <p:extLst>
              <p:ext uri="{D42A27DB-BD31-4B8C-83A1-F6EECF244321}">
                <p14:modId xmlns:p14="http://schemas.microsoft.com/office/powerpoint/2010/main" val="3882942358"/>
              </p:ext>
            </p:extLst>
          </p:nvPr>
        </p:nvGraphicFramePr>
        <p:xfrm>
          <a:off x="3889375" y="1902341"/>
          <a:ext cx="8128000" cy="3662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61650652"/>
                    </a:ext>
                  </a:extLst>
                </a:gridCol>
                <a:gridCol w="2032000">
                  <a:extLst>
                    <a:ext uri="{9D8B030D-6E8A-4147-A177-3AD203B41FA5}">
                      <a16:colId xmlns:a16="http://schemas.microsoft.com/office/drawing/2014/main" val="246650287"/>
                    </a:ext>
                  </a:extLst>
                </a:gridCol>
                <a:gridCol w="2032000">
                  <a:extLst>
                    <a:ext uri="{9D8B030D-6E8A-4147-A177-3AD203B41FA5}">
                      <a16:colId xmlns:a16="http://schemas.microsoft.com/office/drawing/2014/main" val="3727716725"/>
                    </a:ext>
                  </a:extLst>
                </a:gridCol>
                <a:gridCol w="2032000">
                  <a:extLst>
                    <a:ext uri="{9D8B030D-6E8A-4147-A177-3AD203B41FA5}">
                      <a16:colId xmlns:a16="http://schemas.microsoft.com/office/drawing/2014/main" val="3398568547"/>
                    </a:ext>
                  </a:extLst>
                </a:gridCol>
              </a:tblGrid>
              <a:tr h="370840">
                <a:tc>
                  <a:txBody>
                    <a:bodyPr/>
                    <a:lstStyle/>
                    <a:p>
                      <a:pPr algn="ctr"/>
                      <a:r>
                        <a:rPr lang="en-US" dirty="0"/>
                        <a:t>CITY</a:t>
                      </a:r>
                    </a:p>
                  </a:txBody>
                  <a:tcPr/>
                </a:tc>
                <a:tc>
                  <a:txBody>
                    <a:bodyPr/>
                    <a:lstStyle/>
                    <a:p>
                      <a:pPr algn="ctr"/>
                      <a:r>
                        <a:rPr lang="en-US" dirty="0"/>
                        <a:t>CLUSTERS</a:t>
                      </a:r>
                    </a:p>
                  </a:txBody>
                  <a:tcPr/>
                </a:tc>
                <a:tc>
                  <a:txBody>
                    <a:bodyPr/>
                    <a:lstStyle/>
                    <a:p>
                      <a:pPr algn="ctr"/>
                      <a:r>
                        <a:rPr lang="en-US" dirty="0"/>
                        <a:t>LATITUDE</a:t>
                      </a:r>
                    </a:p>
                  </a:txBody>
                  <a:tcPr/>
                </a:tc>
                <a:tc>
                  <a:txBody>
                    <a:bodyPr/>
                    <a:lstStyle/>
                    <a:p>
                      <a:pPr algn="ctr"/>
                      <a:r>
                        <a:rPr lang="en-US" dirty="0"/>
                        <a:t>LONGITUDE</a:t>
                      </a:r>
                    </a:p>
                  </a:txBody>
                  <a:tcPr/>
                </a:tc>
                <a:extLst>
                  <a:ext uri="{0D108BD9-81ED-4DB2-BD59-A6C34878D82A}">
                    <a16:rowId xmlns:a16="http://schemas.microsoft.com/office/drawing/2014/main" val="1702172844"/>
                  </a:ext>
                </a:extLst>
              </a:tr>
              <a:tr h="123613">
                <a:tc rowSpan="3">
                  <a:txBody>
                    <a:bodyPr/>
                    <a:lstStyle/>
                    <a:p>
                      <a:endParaRPr lang="en-US" dirty="0"/>
                    </a:p>
                    <a:p>
                      <a:pPr algn="ctr"/>
                      <a:r>
                        <a:rPr lang="en-US" dirty="0"/>
                        <a:t>NEW YORK</a:t>
                      </a:r>
                    </a:p>
                  </a:txBody>
                  <a:tcPr/>
                </a:tc>
                <a:tc>
                  <a:txBody>
                    <a:bodyPr/>
                    <a:lstStyle/>
                    <a:p>
                      <a:pPr algn="ctr"/>
                      <a:r>
                        <a:rPr lang="en-US" dirty="0"/>
                        <a:t>0/Red</a:t>
                      </a:r>
                    </a:p>
                  </a:txBody>
                  <a:tcPr/>
                </a:tc>
                <a:tc>
                  <a:txBody>
                    <a:bodyPr/>
                    <a:lstStyle/>
                    <a:p>
                      <a:pPr algn="ctr"/>
                      <a:r>
                        <a:rPr lang="en-US" dirty="0"/>
                        <a:t>40.6967</a:t>
                      </a:r>
                    </a:p>
                  </a:txBody>
                  <a:tcPr/>
                </a:tc>
                <a:tc>
                  <a:txBody>
                    <a:bodyPr/>
                    <a:lstStyle/>
                    <a:p>
                      <a:pPr algn="ctr"/>
                      <a:r>
                        <a:rPr lang="en-US" dirty="0"/>
                        <a:t>-73.9880</a:t>
                      </a:r>
                    </a:p>
                  </a:txBody>
                  <a:tcPr/>
                </a:tc>
                <a:extLst>
                  <a:ext uri="{0D108BD9-81ED-4DB2-BD59-A6C34878D82A}">
                    <a16:rowId xmlns:a16="http://schemas.microsoft.com/office/drawing/2014/main" val="4095216126"/>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40.7246</a:t>
                      </a:r>
                    </a:p>
                  </a:txBody>
                  <a:tcPr/>
                </a:tc>
                <a:tc>
                  <a:txBody>
                    <a:bodyPr/>
                    <a:lstStyle/>
                    <a:p>
                      <a:pPr algn="ctr"/>
                      <a:r>
                        <a:rPr lang="en-US" dirty="0"/>
                        <a:t>-73.9946</a:t>
                      </a:r>
                    </a:p>
                  </a:txBody>
                  <a:tcPr/>
                </a:tc>
                <a:extLst>
                  <a:ext uri="{0D108BD9-81ED-4DB2-BD59-A6C34878D82A}">
                    <a16:rowId xmlns:a16="http://schemas.microsoft.com/office/drawing/2014/main" val="3056608817"/>
                  </a:ext>
                </a:extLst>
              </a:tr>
              <a:tr h="123613">
                <a:tc vMerge="1">
                  <a:txBody>
                    <a:bodyPr/>
                    <a:lstStyle/>
                    <a:p>
                      <a:endParaRPr lang="en-US" dirty="0"/>
                    </a:p>
                  </a:txBody>
                  <a:tcPr/>
                </a:tc>
                <a:tc>
                  <a:txBody>
                    <a:bodyPr/>
                    <a:lstStyle/>
                    <a:p>
                      <a:pPr algn="ctr"/>
                      <a:r>
                        <a:rPr lang="en-US" dirty="0"/>
                        <a:t>2/Blue</a:t>
                      </a:r>
                    </a:p>
                  </a:txBody>
                  <a:tcPr/>
                </a:tc>
                <a:tc>
                  <a:txBody>
                    <a:bodyPr/>
                    <a:lstStyle/>
                    <a:p>
                      <a:pPr algn="ctr"/>
                      <a:r>
                        <a:rPr lang="en-US" dirty="0"/>
                        <a:t>40.7127</a:t>
                      </a:r>
                    </a:p>
                  </a:txBody>
                  <a:tcPr/>
                </a:tc>
                <a:tc>
                  <a:txBody>
                    <a:bodyPr/>
                    <a:lstStyle/>
                    <a:p>
                      <a:pPr algn="ctr"/>
                      <a:r>
                        <a:rPr lang="en-US" dirty="0"/>
                        <a:t>-74.0083</a:t>
                      </a:r>
                    </a:p>
                  </a:txBody>
                  <a:tcPr/>
                </a:tc>
                <a:extLst>
                  <a:ext uri="{0D108BD9-81ED-4DB2-BD59-A6C34878D82A}">
                    <a16:rowId xmlns:a16="http://schemas.microsoft.com/office/drawing/2014/main" val="728987928"/>
                  </a:ext>
                </a:extLst>
              </a:tr>
              <a:tr h="123613">
                <a:tc rowSpan="3">
                  <a:txBody>
                    <a:bodyPr/>
                    <a:lstStyle/>
                    <a:p>
                      <a:pPr algn="ctr"/>
                      <a:endParaRPr lang="en-US" dirty="0"/>
                    </a:p>
                    <a:p>
                      <a:pPr algn="ctr"/>
                      <a:r>
                        <a:rPr lang="en-US" dirty="0"/>
                        <a:t>LOS ANGELES</a:t>
                      </a:r>
                    </a:p>
                  </a:txBody>
                  <a:tcPr/>
                </a:tc>
                <a:tc>
                  <a:txBody>
                    <a:bodyPr/>
                    <a:lstStyle/>
                    <a:p>
                      <a:pPr algn="ctr"/>
                      <a:r>
                        <a:rPr lang="en-US" dirty="0"/>
                        <a:t>0/Red</a:t>
                      </a:r>
                    </a:p>
                  </a:txBody>
                  <a:tcPr/>
                </a:tc>
                <a:tc>
                  <a:txBody>
                    <a:bodyPr/>
                    <a:lstStyle/>
                    <a:p>
                      <a:pPr algn="ctr"/>
                      <a:r>
                        <a:rPr lang="en-US" dirty="0"/>
                        <a:t>34.0682</a:t>
                      </a:r>
                    </a:p>
                  </a:txBody>
                  <a:tcPr/>
                </a:tc>
                <a:tc>
                  <a:txBody>
                    <a:bodyPr/>
                    <a:lstStyle/>
                    <a:p>
                      <a:pPr algn="ctr"/>
                      <a:r>
                        <a:rPr lang="en-US" dirty="0"/>
                        <a:t>-118.3832</a:t>
                      </a:r>
                    </a:p>
                  </a:txBody>
                  <a:tcPr/>
                </a:tc>
                <a:extLst>
                  <a:ext uri="{0D108BD9-81ED-4DB2-BD59-A6C34878D82A}">
                    <a16:rowId xmlns:a16="http://schemas.microsoft.com/office/drawing/2014/main" val="1276750440"/>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34.0501</a:t>
                      </a:r>
                    </a:p>
                  </a:txBody>
                  <a:tcPr/>
                </a:tc>
                <a:tc>
                  <a:txBody>
                    <a:bodyPr/>
                    <a:lstStyle/>
                    <a:p>
                      <a:pPr algn="ctr"/>
                      <a:r>
                        <a:rPr lang="en-US" dirty="0"/>
                        <a:t>-118.2529</a:t>
                      </a:r>
                    </a:p>
                  </a:txBody>
                  <a:tcPr/>
                </a:tc>
                <a:extLst>
                  <a:ext uri="{0D108BD9-81ED-4DB2-BD59-A6C34878D82A}">
                    <a16:rowId xmlns:a16="http://schemas.microsoft.com/office/drawing/2014/main" val="1793813651"/>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34.0633</a:t>
                      </a:r>
                    </a:p>
                  </a:txBody>
                  <a:tcPr/>
                </a:tc>
                <a:tc>
                  <a:txBody>
                    <a:bodyPr/>
                    <a:lstStyle/>
                    <a:p>
                      <a:pPr algn="ctr"/>
                      <a:r>
                        <a:rPr lang="en-US" dirty="0"/>
                        <a:t>-118.3006</a:t>
                      </a:r>
                    </a:p>
                  </a:txBody>
                  <a:tcPr/>
                </a:tc>
                <a:extLst>
                  <a:ext uri="{0D108BD9-81ED-4DB2-BD59-A6C34878D82A}">
                    <a16:rowId xmlns:a16="http://schemas.microsoft.com/office/drawing/2014/main" val="2680220444"/>
                  </a:ext>
                </a:extLst>
              </a:tr>
              <a:tr h="123613">
                <a:tc rowSpan="3">
                  <a:txBody>
                    <a:bodyPr/>
                    <a:lstStyle/>
                    <a:p>
                      <a:endParaRPr lang="en-US" dirty="0"/>
                    </a:p>
                    <a:p>
                      <a:pPr algn="ctr"/>
                      <a:r>
                        <a:rPr lang="en-US" dirty="0"/>
                        <a:t>CHICAGO</a:t>
                      </a:r>
                    </a:p>
                  </a:txBody>
                  <a:tcPr/>
                </a:tc>
                <a:tc>
                  <a:txBody>
                    <a:bodyPr/>
                    <a:lstStyle/>
                    <a:p>
                      <a:pPr algn="ctr"/>
                      <a:r>
                        <a:rPr lang="en-US" dirty="0"/>
                        <a:t>0/Red</a:t>
                      </a:r>
                    </a:p>
                  </a:txBody>
                  <a:tcPr/>
                </a:tc>
                <a:tc>
                  <a:txBody>
                    <a:bodyPr/>
                    <a:lstStyle/>
                    <a:p>
                      <a:pPr algn="ctr"/>
                      <a:r>
                        <a:rPr lang="en-US" dirty="0"/>
                        <a:t>41.8929</a:t>
                      </a:r>
                    </a:p>
                  </a:txBody>
                  <a:tcPr/>
                </a:tc>
                <a:tc>
                  <a:txBody>
                    <a:bodyPr/>
                    <a:lstStyle/>
                    <a:p>
                      <a:pPr algn="ctr"/>
                      <a:r>
                        <a:rPr lang="en-US" dirty="0"/>
                        <a:t>-87.6264</a:t>
                      </a:r>
                    </a:p>
                  </a:txBody>
                  <a:tcPr/>
                </a:tc>
                <a:extLst>
                  <a:ext uri="{0D108BD9-81ED-4DB2-BD59-A6C34878D82A}">
                    <a16:rowId xmlns:a16="http://schemas.microsoft.com/office/drawing/2014/main" val="3844909655"/>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41.9478</a:t>
                      </a:r>
                    </a:p>
                  </a:txBody>
                  <a:tcPr/>
                </a:tc>
                <a:tc>
                  <a:txBody>
                    <a:bodyPr/>
                    <a:lstStyle/>
                    <a:p>
                      <a:pPr algn="ctr"/>
                      <a:r>
                        <a:rPr lang="en-US" dirty="0"/>
                        <a:t>-87.6572</a:t>
                      </a:r>
                    </a:p>
                  </a:txBody>
                  <a:tcPr/>
                </a:tc>
                <a:extLst>
                  <a:ext uri="{0D108BD9-81ED-4DB2-BD59-A6C34878D82A}">
                    <a16:rowId xmlns:a16="http://schemas.microsoft.com/office/drawing/2014/main" val="1461168788"/>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41.8781</a:t>
                      </a:r>
                    </a:p>
                  </a:txBody>
                  <a:tcPr/>
                </a:tc>
                <a:tc>
                  <a:txBody>
                    <a:bodyPr/>
                    <a:lstStyle/>
                    <a:p>
                      <a:pPr algn="ctr"/>
                      <a:r>
                        <a:rPr lang="en-US" dirty="0"/>
                        <a:t>-87.6294</a:t>
                      </a:r>
                    </a:p>
                  </a:txBody>
                  <a:tcPr/>
                </a:tc>
                <a:extLst>
                  <a:ext uri="{0D108BD9-81ED-4DB2-BD59-A6C34878D82A}">
                    <a16:rowId xmlns:a16="http://schemas.microsoft.com/office/drawing/2014/main" val="2481423003"/>
                  </a:ext>
                </a:extLst>
              </a:tr>
            </a:tbl>
          </a:graphicData>
        </a:graphic>
      </p:graphicFrame>
    </p:spTree>
    <p:extLst>
      <p:ext uri="{BB962C8B-B14F-4D97-AF65-F5344CB8AC3E}">
        <p14:creationId xmlns:p14="http://schemas.microsoft.com/office/powerpoint/2010/main" val="347419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DE38D5-6A3E-4A88-9793-11B629396F3A}"/>
              </a:ext>
            </a:extLst>
          </p:cNvPr>
          <p:cNvSpPr txBox="1"/>
          <p:nvPr/>
        </p:nvSpPr>
        <p:spPr>
          <a:xfrm>
            <a:off x="3533775" y="1066800"/>
            <a:ext cx="7524750" cy="707886"/>
          </a:xfrm>
          <a:prstGeom prst="rect">
            <a:avLst/>
          </a:prstGeom>
          <a:noFill/>
        </p:spPr>
        <p:txBody>
          <a:bodyPr wrap="square" rtlCol="0">
            <a:spAutoFit/>
          </a:bodyPr>
          <a:lstStyle/>
          <a:p>
            <a:pPr algn="ctr"/>
            <a:r>
              <a:rPr lang="en-US" sz="4000" dirty="0">
                <a:solidFill>
                  <a:schemeClr val="accent2">
                    <a:lumMod val="75000"/>
                  </a:schemeClr>
                </a:solidFill>
              </a:rPr>
              <a:t>RESULTS &amp; INFERENCES </a:t>
            </a:r>
            <a:r>
              <a:rPr lang="en-US" sz="2000" dirty="0">
                <a:solidFill>
                  <a:schemeClr val="accent2">
                    <a:lumMod val="75000"/>
                  </a:schemeClr>
                </a:solidFill>
              </a:rPr>
              <a:t>(contd.) </a:t>
            </a:r>
          </a:p>
        </p:txBody>
      </p:sp>
      <p:sp>
        <p:nvSpPr>
          <p:cNvPr id="4" name="TextBox 3">
            <a:extLst>
              <a:ext uri="{FF2B5EF4-FFF2-40B4-BE49-F238E27FC236}">
                <a16:creationId xmlns:a16="http://schemas.microsoft.com/office/drawing/2014/main" id="{E11863B9-9637-458F-98D3-CAA23E8E6A0B}"/>
              </a:ext>
            </a:extLst>
          </p:cNvPr>
          <p:cNvSpPr txBox="1"/>
          <p:nvPr/>
        </p:nvSpPr>
        <p:spPr>
          <a:xfrm>
            <a:off x="104775" y="1543050"/>
            <a:ext cx="3429000" cy="1477328"/>
          </a:xfrm>
          <a:prstGeom prst="rect">
            <a:avLst/>
          </a:prstGeom>
          <a:noFill/>
        </p:spPr>
        <p:txBody>
          <a:bodyPr wrap="square" rtlCol="0">
            <a:spAutoFit/>
          </a:bodyPr>
          <a:lstStyle/>
          <a:p>
            <a:pPr lvl="2"/>
            <a:endParaRPr lang="en-US" dirty="0"/>
          </a:p>
          <a:p>
            <a:pPr lvl="2"/>
            <a:r>
              <a:rPr lang="en-US" dirty="0">
                <a:effectLst>
                  <a:outerShdw blurRad="38100" dist="38100" dir="2700000" algn="tl">
                    <a:srgbClr val="000000">
                      <a:alpha val="43137"/>
                    </a:srgbClr>
                  </a:outerShdw>
                </a:effectLst>
              </a:rPr>
              <a:t>LOCATING THE CENTERS OF CLUSTERS:</a:t>
            </a:r>
          </a:p>
          <a:p>
            <a:pPr marL="1200150" lvl="2" indent="-285750">
              <a:buFont typeface="Arial" panose="020B0604020202020204" pitchFamily="34" charset="0"/>
              <a:buChar char="•"/>
            </a:pPr>
            <a:r>
              <a:rPr lang="en-US" dirty="0"/>
              <a:t>Folium output of hotel cluster centers </a:t>
            </a:r>
          </a:p>
        </p:txBody>
      </p:sp>
      <p:pic>
        <p:nvPicPr>
          <p:cNvPr id="12" name="Picture 11" descr="Map&#10;&#10;Description automatically generated">
            <a:extLst>
              <a:ext uri="{FF2B5EF4-FFF2-40B4-BE49-F238E27FC236}">
                <a16:creationId xmlns:a16="http://schemas.microsoft.com/office/drawing/2014/main" id="{6CF23863-7595-4E61-88E8-294BDD034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775" y="1774686"/>
            <a:ext cx="4019550" cy="4105275"/>
          </a:xfrm>
          <a:prstGeom prst="rect">
            <a:avLst/>
          </a:prstGeom>
        </p:spPr>
      </p:pic>
      <p:pic>
        <p:nvPicPr>
          <p:cNvPr id="14" name="Picture 13" descr="Chart, map&#10;&#10;Description automatically generated">
            <a:extLst>
              <a:ext uri="{FF2B5EF4-FFF2-40B4-BE49-F238E27FC236}">
                <a16:creationId xmlns:a16="http://schemas.microsoft.com/office/drawing/2014/main" id="{67388B49-9F9E-403D-8E20-1B528A2EC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898" y="1774686"/>
            <a:ext cx="3812140" cy="1913394"/>
          </a:xfrm>
          <a:prstGeom prst="rect">
            <a:avLst/>
          </a:prstGeom>
        </p:spPr>
      </p:pic>
      <p:pic>
        <p:nvPicPr>
          <p:cNvPr id="16" name="Picture 15" descr="Map&#10;&#10;Description automatically generated">
            <a:extLst>
              <a:ext uri="{FF2B5EF4-FFF2-40B4-BE49-F238E27FC236}">
                <a16:creationId xmlns:a16="http://schemas.microsoft.com/office/drawing/2014/main" id="{0F40D8DA-413A-4C5A-8258-510B7A773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898" y="3966568"/>
            <a:ext cx="3812141" cy="1913394"/>
          </a:xfrm>
          <a:prstGeom prst="rect">
            <a:avLst/>
          </a:prstGeom>
        </p:spPr>
      </p:pic>
      <p:sp>
        <p:nvSpPr>
          <p:cNvPr id="17" name="TextBox 16">
            <a:extLst>
              <a:ext uri="{FF2B5EF4-FFF2-40B4-BE49-F238E27FC236}">
                <a16:creationId xmlns:a16="http://schemas.microsoft.com/office/drawing/2014/main" id="{BD1049E1-D2FB-427F-8EDE-F4B39DA37EF3}"/>
              </a:ext>
            </a:extLst>
          </p:cNvPr>
          <p:cNvSpPr txBox="1"/>
          <p:nvPr/>
        </p:nvSpPr>
        <p:spPr>
          <a:xfrm>
            <a:off x="4907971" y="5879961"/>
            <a:ext cx="2376057" cy="338554"/>
          </a:xfrm>
          <a:prstGeom prst="rect">
            <a:avLst/>
          </a:prstGeom>
          <a:noFill/>
        </p:spPr>
        <p:txBody>
          <a:bodyPr wrap="square" rtlCol="0">
            <a:spAutoFit/>
          </a:bodyPr>
          <a:lstStyle/>
          <a:p>
            <a:r>
              <a:rPr lang="en-US" sz="1600" i="1" dirty="0"/>
              <a:t>New York</a:t>
            </a:r>
          </a:p>
        </p:txBody>
      </p:sp>
      <p:sp>
        <p:nvSpPr>
          <p:cNvPr id="18" name="TextBox 17">
            <a:extLst>
              <a:ext uri="{FF2B5EF4-FFF2-40B4-BE49-F238E27FC236}">
                <a16:creationId xmlns:a16="http://schemas.microsoft.com/office/drawing/2014/main" id="{A673ADFE-378E-4623-814D-8D88BFFADA92}"/>
              </a:ext>
            </a:extLst>
          </p:cNvPr>
          <p:cNvSpPr txBox="1"/>
          <p:nvPr/>
        </p:nvSpPr>
        <p:spPr>
          <a:xfrm>
            <a:off x="8950268" y="3592006"/>
            <a:ext cx="2376057" cy="338554"/>
          </a:xfrm>
          <a:prstGeom prst="rect">
            <a:avLst/>
          </a:prstGeom>
          <a:noFill/>
        </p:spPr>
        <p:txBody>
          <a:bodyPr wrap="square" rtlCol="0">
            <a:spAutoFit/>
          </a:bodyPr>
          <a:lstStyle/>
          <a:p>
            <a:r>
              <a:rPr lang="en-US" sz="1600" i="1" dirty="0"/>
              <a:t>Los Angeles</a:t>
            </a:r>
          </a:p>
        </p:txBody>
      </p:sp>
      <p:sp>
        <p:nvSpPr>
          <p:cNvPr id="19" name="TextBox 18">
            <a:extLst>
              <a:ext uri="{FF2B5EF4-FFF2-40B4-BE49-F238E27FC236}">
                <a16:creationId xmlns:a16="http://schemas.microsoft.com/office/drawing/2014/main" id="{72A7CC26-E2C5-419A-9301-66A82406F7A0}"/>
              </a:ext>
            </a:extLst>
          </p:cNvPr>
          <p:cNvSpPr txBox="1"/>
          <p:nvPr/>
        </p:nvSpPr>
        <p:spPr>
          <a:xfrm>
            <a:off x="9327571" y="5879961"/>
            <a:ext cx="2376057" cy="338554"/>
          </a:xfrm>
          <a:prstGeom prst="rect">
            <a:avLst/>
          </a:prstGeom>
          <a:noFill/>
        </p:spPr>
        <p:txBody>
          <a:bodyPr wrap="square" rtlCol="0">
            <a:spAutoFit/>
          </a:bodyPr>
          <a:lstStyle/>
          <a:p>
            <a:r>
              <a:rPr lang="en-US" sz="1600" i="1" dirty="0"/>
              <a:t>Chicago</a:t>
            </a:r>
          </a:p>
        </p:txBody>
      </p:sp>
    </p:spTree>
    <p:extLst>
      <p:ext uri="{BB962C8B-B14F-4D97-AF65-F5344CB8AC3E}">
        <p14:creationId xmlns:p14="http://schemas.microsoft.com/office/powerpoint/2010/main" val="3973585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59ADE6-39B5-4D2B-B804-9E7F4F18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7883968A-0790-403A-8861-3A61F1595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4E9A2888-251D-4ACC-9A39-8C65906F52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C2C54A6-31F0-404F-8D2D-CC43D8A9E870}"/>
              </a:ext>
            </a:extLst>
          </p:cNvPr>
          <p:cNvSpPr txBox="1"/>
          <p:nvPr/>
        </p:nvSpPr>
        <p:spPr>
          <a:xfrm>
            <a:off x="1093972" y="287088"/>
            <a:ext cx="10058400" cy="1450757"/>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000" spc="-50" dirty="0">
                <a:solidFill>
                  <a:schemeClr val="accent2">
                    <a:lumMod val="75000"/>
                  </a:schemeClr>
                </a:solidFill>
                <a:ea typeface="+mj-ea"/>
                <a:cs typeface="+mj-cs"/>
              </a:rPr>
              <a:t>RESULTS &amp; INFERENCES </a:t>
            </a:r>
            <a:r>
              <a:rPr lang="en-US" sz="2000" dirty="0">
                <a:solidFill>
                  <a:schemeClr val="accent2">
                    <a:lumMod val="75000"/>
                  </a:schemeClr>
                </a:solidFill>
              </a:rPr>
              <a:t>(contd.) </a:t>
            </a:r>
            <a:endParaRPr lang="en-US" sz="2000" spc="-50" dirty="0">
              <a:solidFill>
                <a:schemeClr val="accent2">
                  <a:lumMod val="75000"/>
                </a:schemeClr>
              </a:solidFill>
              <a:ea typeface="+mj-ea"/>
              <a:cs typeface="+mj-cs"/>
            </a:endParaRPr>
          </a:p>
        </p:txBody>
      </p:sp>
      <p:pic>
        <p:nvPicPr>
          <p:cNvPr id="9" name="Picture 8" descr="Map&#10;&#10;Description automatically generated">
            <a:extLst>
              <a:ext uri="{FF2B5EF4-FFF2-40B4-BE49-F238E27FC236}">
                <a16:creationId xmlns:a16="http://schemas.microsoft.com/office/drawing/2014/main" id="{36EBC47C-338A-45AD-BCFE-45DA0F84B3B0}"/>
              </a:ext>
            </a:extLst>
          </p:cNvPr>
          <p:cNvPicPr>
            <a:picLocks noChangeAspect="1"/>
          </p:cNvPicPr>
          <p:nvPr/>
        </p:nvPicPr>
        <p:blipFill rotWithShape="1">
          <a:blip r:embed="rId2">
            <a:extLst>
              <a:ext uri="{28A0092B-C50C-407E-A947-70E740481C1C}">
                <a14:useLocalDpi xmlns:a14="http://schemas.microsoft.com/office/drawing/2010/main" val="0"/>
              </a:ext>
            </a:extLst>
          </a:blip>
          <a:srcRect l="17595" r="41503"/>
          <a:stretch/>
        </p:blipFill>
        <p:spPr>
          <a:xfrm>
            <a:off x="7331813" y="4017329"/>
            <a:ext cx="4250853" cy="1921089"/>
          </a:xfrm>
          <a:prstGeom prst="rect">
            <a:avLst/>
          </a:prstGeom>
        </p:spPr>
      </p:pic>
      <p:pic>
        <p:nvPicPr>
          <p:cNvPr id="7" name="Picture 6" descr="Map&#10;&#10;Description automatically generated">
            <a:extLst>
              <a:ext uri="{FF2B5EF4-FFF2-40B4-BE49-F238E27FC236}">
                <a16:creationId xmlns:a16="http://schemas.microsoft.com/office/drawing/2014/main" id="{E6EE9E55-2479-481E-81F2-9A8D42021A3F}"/>
              </a:ext>
            </a:extLst>
          </p:cNvPr>
          <p:cNvPicPr>
            <a:picLocks noChangeAspect="1"/>
          </p:cNvPicPr>
          <p:nvPr/>
        </p:nvPicPr>
        <p:blipFill rotWithShape="1">
          <a:blip r:embed="rId3">
            <a:extLst>
              <a:ext uri="{28A0092B-C50C-407E-A947-70E740481C1C}">
                <a14:useLocalDpi xmlns:a14="http://schemas.microsoft.com/office/drawing/2010/main" val="0"/>
              </a:ext>
            </a:extLst>
          </a:blip>
          <a:srcRect l="18965" r="16073" b="-1"/>
          <a:stretch/>
        </p:blipFill>
        <p:spPr>
          <a:xfrm>
            <a:off x="7331813" y="1821243"/>
            <a:ext cx="4250853" cy="1837700"/>
          </a:xfrm>
          <a:prstGeom prst="rect">
            <a:avLst/>
          </a:prstGeom>
        </p:spPr>
      </p:pic>
      <p:pic>
        <p:nvPicPr>
          <p:cNvPr id="5" name="Picture 4" descr="Map&#10;&#10;Description automatically generated">
            <a:extLst>
              <a:ext uri="{FF2B5EF4-FFF2-40B4-BE49-F238E27FC236}">
                <a16:creationId xmlns:a16="http://schemas.microsoft.com/office/drawing/2014/main" id="{0028E40C-F3CE-403F-AD90-8A8E893A7569}"/>
              </a:ext>
            </a:extLst>
          </p:cNvPr>
          <p:cNvPicPr>
            <a:picLocks noChangeAspect="1"/>
          </p:cNvPicPr>
          <p:nvPr/>
        </p:nvPicPr>
        <p:blipFill rotWithShape="1">
          <a:blip r:embed="rId4">
            <a:extLst>
              <a:ext uri="{28A0092B-C50C-407E-A947-70E740481C1C}">
                <a14:useLocalDpi xmlns:a14="http://schemas.microsoft.com/office/drawing/2010/main" val="0"/>
              </a:ext>
            </a:extLst>
          </a:blip>
          <a:srcRect l="8218" r="6004"/>
          <a:stretch/>
        </p:blipFill>
        <p:spPr>
          <a:xfrm>
            <a:off x="3053951" y="1845336"/>
            <a:ext cx="4023124" cy="4130594"/>
          </a:xfrm>
          <a:prstGeom prst="rect">
            <a:avLst/>
          </a:prstGeom>
        </p:spPr>
      </p:pic>
      <p:sp>
        <p:nvSpPr>
          <p:cNvPr id="4" name="TextBox 3">
            <a:extLst>
              <a:ext uri="{FF2B5EF4-FFF2-40B4-BE49-F238E27FC236}">
                <a16:creationId xmlns:a16="http://schemas.microsoft.com/office/drawing/2014/main" id="{74BD5C11-3E57-4FF5-B8ED-A52D92F01414}"/>
              </a:ext>
            </a:extLst>
          </p:cNvPr>
          <p:cNvSpPr txBox="1"/>
          <p:nvPr/>
        </p:nvSpPr>
        <p:spPr>
          <a:xfrm>
            <a:off x="885559" y="1858754"/>
            <a:ext cx="2264041" cy="230228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effectLst>
                  <a:outerShdw blurRad="38100" dist="38100" dir="2700000" algn="tl">
                    <a:srgbClr val="000000">
                      <a:alpha val="43137"/>
                    </a:srgbClr>
                  </a:outerShdw>
                </a:effectLst>
              </a:rPr>
              <a:t>RESTAURANT CLASSIFICATION:</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ffectLst>
                <a:outerShdw blurRad="38100" dist="38100" dir="2700000" algn="tl">
                  <a:srgbClr val="000000">
                    <a:alpha val="43137"/>
                  </a:srgbClr>
                </a:outerShdw>
              </a:effectLst>
            </a:endParaRPr>
          </a:p>
          <a:p>
            <a:pPr marL="457200" indent="-45720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KNN Classification algorithm output</a:t>
            </a:r>
          </a:p>
          <a:p>
            <a:pPr marL="457200" indent="-4572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a:p>
            <a:pPr marL="457200" indent="-4572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a:p>
            <a:pPr marL="1257300" lvl="2" indent="-342900" defTabSz="914400">
              <a:lnSpc>
                <a:spcPct val="90000"/>
              </a:lnSpc>
              <a:spcAft>
                <a:spcPts val="600"/>
              </a:spcAft>
              <a:buClr>
                <a:schemeClr val="accent1"/>
              </a:buClr>
              <a:buFont typeface="Calibri" panose="020F0502020204030204" pitchFamily="34" charset="0"/>
              <a:buChar char="§"/>
            </a:pPr>
            <a:endParaRPr lang="en-US" dirty="0">
              <a:solidFill>
                <a:schemeClr val="tx1">
                  <a:lumMod val="75000"/>
                  <a:lumOff val="25000"/>
                </a:schemeClr>
              </a:solidFill>
            </a:endParaRPr>
          </a:p>
        </p:txBody>
      </p:sp>
      <p:sp>
        <p:nvSpPr>
          <p:cNvPr id="13" name="TextBox 12">
            <a:extLst>
              <a:ext uri="{FF2B5EF4-FFF2-40B4-BE49-F238E27FC236}">
                <a16:creationId xmlns:a16="http://schemas.microsoft.com/office/drawing/2014/main" id="{3C67D9BA-BA4D-48F3-81FA-25718367BB00}"/>
              </a:ext>
            </a:extLst>
          </p:cNvPr>
          <p:cNvSpPr txBox="1"/>
          <p:nvPr/>
        </p:nvSpPr>
        <p:spPr>
          <a:xfrm>
            <a:off x="4397924" y="5975930"/>
            <a:ext cx="2376057" cy="338554"/>
          </a:xfrm>
          <a:prstGeom prst="rect">
            <a:avLst/>
          </a:prstGeom>
          <a:noFill/>
        </p:spPr>
        <p:txBody>
          <a:bodyPr wrap="square" rtlCol="0">
            <a:spAutoFit/>
          </a:bodyPr>
          <a:lstStyle/>
          <a:p>
            <a:r>
              <a:rPr lang="en-US" sz="1600" i="1" dirty="0"/>
              <a:t>New York</a:t>
            </a:r>
          </a:p>
        </p:txBody>
      </p:sp>
      <p:sp>
        <p:nvSpPr>
          <p:cNvPr id="15" name="TextBox 14">
            <a:extLst>
              <a:ext uri="{FF2B5EF4-FFF2-40B4-BE49-F238E27FC236}">
                <a16:creationId xmlns:a16="http://schemas.microsoft.com/office/drawing/2014/main" id="{F7B87B5E-6E0C-420F-94B9-BA5575D44D2E}"/>
              </a:ext>
            </a:extLst>
          </p:cNvPr>
          <p:cNvSpPr txBox="1"/>
          <p:nvPr/>
        </p:nvSpPr>
        <p:spPr>
          <a:xfrm>
            <a:off x="8776315" y="3572079"/>
            <a:ext cx="2376057" cy="338554"/>
          </a:xfrm>
          <a:prstGeom prst="rect">
            <a:avLst/>
          </a:prstGeom>
          <a:noFill/>
        </p:spPr>
        <p:txBody>
          <a:bodyPr wrap="square" rtlCol="0">
            <a:spAutoFit/>
          </a:bodyPr>
          <a:lstStyle/>
          <a:p>
            <a:r>
              <a:rPr lang="en-US" sz="1600" i="1" dirty="0"/>
              <a:t>Los Angeles</a:t>
            </a:r>
          </a:p>
        </p:txBody>
      </p:sp>
      <p:sp>
        <p:nvSpPr>
          <p:cNvPr id="17" name="TextBox 16">
            <a:extLst>
              <a:ext uri="{FF2B5EF4-FFF2-40B4-BE49-F238E27FC236}">
                <a16:creationId xmlns:a16="http://schemas.microsoft.com/office/drawing/2014/main" id="{FE3400E0-4532-4058-A387-DC3FF92E6272}"/>
              </a:ext>
            </a:extLst>
          </p:cNvPr>
          <p:cNvSpPr txBox="1"/>
          <p:nvPr/>
        </p:nvSpPr>
        <p:spPr>
          <a:xfrm>
            <a:off x="8960598" y="5914629"/>
            <a:ext cx="2376057" cy="338554"/>
          </a:xfrm>
          <a:prstGeom prst="rect">
            <a:avLst/>
          </a:prstGeom>
          <a:noFill/>
        </p:spPr>
        <p:txBody>
          <a:bodyPr wrap="square" rtlCol="0">
            <a:spAutoFit/>
          </a:bodyPr>
          <a:lstStyle/>
          <a:p>
            <a:r>
              <a:rPr lang="en-US" sz="1600" i="1" dirty="0"/>
              <a:t>Chicago</a:t>
            </a:r>
          </a:p>
        </p:txBody>
      </p:sp>
    </p:spTree>
    <p:extLst>
      <p:ext uri="{BB962C8B-B14F-4D97-AF65-F5344CB8AC3E}">
        <p14:creationId xmlns:p14="http://schemas.microsoft.com/office/powerpoint/2010/main" val="254759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892B4E-F8F0-45AB-8526-457D39148BE1}"/>
              </a:ext>
            </a:extLst>
          </p:cNvPr>
          <p:cNvSpPr txBox="1"/>
          <p:nvPr/>
        </p:nvSpPr>
        <p:spPr>
          <a:xfrm>
            <a:off x="1093972" y="287088"/>
            <a:ext cx="10058400" cy="1450757"/>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000" spc="-50" dirty="0">
                <a:solidFill>
                  <a:schemeClr val="accent2">
                    <a:lumMod val="75000"/>
                  </a:schemeClr>
                </a:solidFill>
                <a:ea typeface="+mj-ea"/>
                <a:cs typeface="+mj-cs"/>
              </a:rPr>
              <a:t>RESULTS &amp; INFERENCES </a:t>
            </a:r>
            <a:r>
              <a:rPr lang="en-US" sz="2000" dirty="0">
                <a:solidFill>
                  <a:schemeClr val="accent2">
                    <a:lumMod val="75000"/>
                  </a:schemeClr>
                </a:solidFill>
              </a:rPr>
              <a:t>(contd.) </a:t>
            </a:r>
            <a:endParaRPr lang="en-US" sz="2000" spc="-50" dirty="0">
              <a:solidFill>
                <a:schemeClr val="accent2">
                  <a:lumMod val="75000"/>
                </a:schemeClr>
              </a:solidFill>
              <a:ea typeface="+mj-ea"/>
              <a:cs typeface="+mj-cs"/>
            </a:endParaRPr>
          </a:p>
        </p:txBody>
      </p:sp>
      <p:graphicFrame>
        <p:nvGraphicFramePr>
          <p:cNvPr id="4" name="Table 4">
            <a:extLst>
              <a:ext uri="{FF2B5EF4-FFF2-40B4-BE49-F238E27FC236}">
                <a16:creationId xmlns:a16="http://schemas.microsoft.com/office/drawing/2014/main" id="{8F59342E-D494-46DB-82FA-2F37C5FFF91E}"/>
              </a:ext>
            </a:extLst>
          </p:cNvPr>
          <p:cNvGraphicFramePr>
            <a:graphicFrameLocks noGrp="1"/>
          </p:cNvGraphicFramePr>
          <p:nvPr>
            <p:extLst>
              <p:ext uri="{D42A27DB-BD31-4B8C-83A1-F6EECF244321}">
                <p14:modId xmlns:p14="http://schemas.microsoft.com/office/powerpoint/2010/main" val="618271145"/>
              </p:ext>
            </p:extLst>
          </p:nvPr>
        </p:nvGraphicFramePr>
        <p:xfrm>
          <a:off x="3889375" y="1902341"/>
          <a:ext cx="8127999" cy="3662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61650652"/>
                    </a:ext>
                  </a:extLst>
                </a:gridCol>
                <a:gridCol w="2709333">
                  <a:extLst>
                    <a:ext uri="{9D8B030D-6E8A-4147-A177-3AD203B41FA5}">
                      <a16:colId xmlns:a16="http://schemas.microsoft.com/office/drawing/2014/main" val="3727716725"/>
                    </a:ext>
                  </a:extLst>
                </a:gridCol>
                <a:gridCol w="2709333">
                  <a:extLst>
                    <a:ext uri="{9D8B030D-6E8A-4147-A177-3AD203B41FA5}">
                      <a16:colId xmlns:a16="http://schemas.microsoft.com/office/drawing/2014/main" val="3398568547"/>
                    </a:ext>
                  </a:extLst>
                </a:gridCol>
              </a:tblGrid>
              <a:tr h="370840">
                <a:tc>
                  <a:txBody>
                    <a:bodyPr/>
                    <a:lstStyle/>
                    <a:p>
                      <a:pPr algn="ctr"/>
                      <a:r>
                        <a:rPr lang="en-US" dirty="0"/>
                        <a:t>CITY</a:t>
                      </a:r>
                    </a:p>
                  </a:txBody>
                  <a:tcPr/>
                </a:tc>
                <a:tc>
                  <a:txBody>
                    <a:bodyPr/>
                    <a:lstStyle/>
                    <a:p>
                      <a:pPr algn="ctr"/>
                      <a:r>
                        <a:rPr lang="en-US" dirty="0"/>
                        <a:t>CLUSTER</a:t>
                      </a:r>
                    </a:p>
                  </a:txBody>
                  <a:tcPr/>
                </a:tc>
                <a:tc>
                  <a:txBody>
                    <a:bodyPr/>
                    <a:lstStyle/>
                    <a:p>
                      <a:pPr algn="ctr"/>
                      <a:r>
                        <a:rPr lang="en-US" dirty="0"/>
                        <a:t>NO. OF RESTAURANTS</a:t>
                      </a:r>
                    </a:p>
                  </a:txBody>
                  <a:tcPr/>
                </a:tc>
                <a:extLst>
                  <a:ext uri="{0D108BD9-81ED-4DB2-BD59-A6C34878D82A}">
                    <a16:rowId xmlns:a16="http://schemas.microsoft.com/office/drawing/2014/main" val="1702172844"/>
                  </a:ext>
                </a:extLst>
              </a:tr>
              <a:tr h="123613">
                <a:tc rowSpan="3">
                  <a:txBody>
                    <a:bodyPr/>
                    <a:lstStyle/>
                    <a:p>
                      <a:pPr algn="ctr"/>
                      <a:endParaRPr lang="en-US" dirty="0"/>
                    </a:p>
                    <a:p>
                      <a:pPr algn="ctr"/>
                      <a:r>
                        <a:rPr lang="en-US" dirty="0"/>
                        <a:t>NEW YORK</a:t>
                      </a:r>
                    </a:p>
                  </a:txBody>
                  <a:tcPr/>
                </a:tc>
                <a:tc>
                  <a:txBody>
                    <a:bodyPr/>
                    <a:lstStyle/>
                    <a:p>
                      <a:pPr algn="ctr"/>
                      <a:r>
                        <a:rPr lang="en-US" dirty="0"/>
                        <a:t>0/Red</a:t>
                      </a:r>
                    </a:p>
                  </a:txBody>
                  <a:tcPr/>
                </a:tc>
                <a:tc>
                  <a:txBody>
                    <a:bodyPr/>
                    <a:lstStyle/>
                    <a:p>
                      <a:pPr algn="ctr"/>
                      <a:r>
                        <a:rPr lang="en-US" dirty="0"/>
                        <a:t>5</a:t>
                      </a:r>
                    </a:p>
                  </a:txBody>
                  <a:tcPr/>
                </a:tc>
                <a:extLst>
                  <a:ext uri="{0D108BD9-81ED-4DB2-BD59-A6C34878D82A}">
                    <a16:rowId xmlns:a16="http://schemas.microsoft.com/office/drawing/2014/main" val="4095216126"/>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13</a:t>
                      </a:r>
                    </a:p>
                  </a:txBody>
                  <a:tcPr/>
                </a:tc>
                <a:extLst>
                  <a:ext uri="{0D108BD9-81ED-4DB2-BD59-A6C34878D82A}">
                    <a16:rowId xmlns:a16="http://schemas.microsoft.com/office/drawing/2014/main" val="3056608817"/>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1</a:t>
                      </a:r>
                    </a:p>
                  </a:txBody>
                  <a:tcPr/>
                </a:tc>
                <a:extLst>
                  <a:ext uri="{0D108BD9-81ED-4DB2-BD59-A6C34878D82A}">
                    <a16:rowId xmlns:a16="http://schemas.microsoft.com/office/drawing/2014/main" val="728987928"/>
                  </a:ext>
                </a:extLst>
              </a:tr>
              <a:tr h="123613">
                <a:tc rowSpan="3">
                  <a:txBody>
                    <a:bodyPr/>
                    <a:lstStyle/>
                    <a:p>
                      <a:pPr algn="ctr"/>
                      <a:endParaRPr lang="en-US" dirty="0"/>
                    </a:p>
                    <a:p>
                      <a:pPr algn="ctr"/>
                      <a:r>
                        <a:rPr lang="en-US" dirty="0"/>
                        <a:t>LOS ANGELES</a:t>
                      </a:r>
                    </a:p>
                  </a:txBody>
                  <a:tcPr/>
                </a:tc>
                <a:tc>
                  <a:txBody>
                    <a:bodyPr/>
                    <a:lstStyle/>
                    <a:p>
                      <a:pPr algn="ctr"/>
                      <a:r>
                        <a:rPr lang="en-US" dirty="0"/>
                        <a:t>0/Red</a:t>
                      </a:r>
                    </a:p>
                  </a:txBody>
                  <a:tcPr/>
                </a:tc>
                <a:tc>
                  <a:txBody>
                    <a:bodyPr/>
                    <a:lstStyle/>
                    <a:p>
                      <a:pPr algn="ctr"/>
                      <a:r>
                        <a:rPr lang="en-US" dirty="0"/>
                        <a:t>3</a:t>
                      </a:r>
                    </a:p>
                  </a:txBody>
                  <a:tcPr/>
                </a:tc>
                <a:extLst>
                  <a:ext uri="{0D108BD9-81ED-4DB2-BD59-A6C34878D82A}">
                    <a16:rowId xmlns:a16="http://schemas.microsoft.com/office/drawing/2014/main" val="1276750440"/>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7</a:t>
                      </a:r>
                    </a:p>
                  </a:txBody>
                  <a:tcPr/>
                </a:tc>
                <a:extLst>
                  <a:ext uri="{0D108BD9-81ED-4DB2-BD59-A6C34878D82A}">
                    <a16:rowId xmlns:a16="http://schemas.microsoft.com/office/drawing/2014/main" val="1793813651"/>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3</a:t>
                      </a:r>
                    </a:p>
                  </a:txBody>
                  <a:tcPr/>
                </a:tc>
                <a:extLst>
                  <a:ext uri="{0D108BD9-81ED-4DB2-BD59-A6C34878D82A}">
                    <a16:rowId xmlns:a16="http://schemas.microsoft.com/office/drawing/2014/main" val="2680220444"/>
                  </a:ext>
                </a:extLst>
              </a:tr>
              <a:tr h="123613">
                <a:tc rowSpan="3">
                  <a:txBody>
                    <a:bodyPr/>
                    <a:lstStyle/>
                    <a:p>
                      <a:pPr algn="ctr"/>
                      <a:endParaRPr lang="en-US" dirty="0"/>
                    </a:p>
                    <a:p>
                      <a:pPr algn="ctr"/>
                      <a:r>
                        <a:rPr lang="en-US" dirty="0"/>
                        <a:t>CHICAGO</a:t>
                      </a:r>
                    </a:p>
                  </a:txBody>
                  <a:tcPr/>
                </a:tc>
                <a:tc>
                  <a:txBody>
                    <a:bodyPr/>
                    <a:lstStyle/>
                    <a:p>
                      <a:pPr algn="ctr"/>
                      <a:r>
                        <a:rPr lang="en-US" dirty="0"/>
                        <a:t>0/Red</a:t>
                      </a:r>
                    </a:p>
                  </a:txBody>
                  <a:tcPr/>
                </a:tc>
                <a:tc>
                  <a:txBody>
                    <a:bodyPr/>
                    <a:lstStyle/>
                    <a:p>
                      <a:pPr algn="ctr"/>
                      <a:r>
                        <a:rPr lang="en-US" dirty="0"/>
                        <a:t>5</a:t>
                      </a:r>
                    </a:p>
                  </a:txBody>
                  <a:tcPr/>
                </a:tc>
                <a:extLst>
                  <a:ext uri="{0D108BD9-81ED-4DB2-BD59-A6C34878D82A}">
                    <a16:rowId xmlns:a16="http://schemas.microsoft.com/office/drawing/2014/main" val="3844909655"/>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2</a:t>
                      </a:r>
                    </a:p>
                  </a:txBody>
                  <a:tcPr/>
                </a:tc>
                <a:extLst>
                  <a:ext uri="{0D108BD9-81ED-4DB2-BD59-A6C34878D82A}">
                    <a16:rowId xmlns:a16="http://schemas.microsoft.com/office/drawing/2014/main" val="1461168788"/>
                  </a:ext>
                </a:extLst>
              </a:tr>
              <a:tr h="159292">
                <a:tc vMerge="1">
                  <a:txBody>
                    <a:bodyPr/>
                    <a:lstStyle/>
                    <a:p>
                      <a:endParaRPr lang="en-US"/>
                    </a:p>
                  </a:txBody>
                  <a:tcPr/>
                </a:tc>
                <a:tc>
                  <a:txBody>
                    <a:bodyPr/>
                    <a:lstStyle/>
                    <a:p>
                      <a:pPr algn="ctr"/>
                      <a:r>
                        <a:rPr lang="en-US" dirty="0"/>
                        <a:t>2/Blue</a:t>
                      </a:r>
                    </a:p>
                  </a:txBody>
                  <a:tcPr/>
                </a:tc>
                <a:tc>
                  <a:txBody>
                    <a:bodyPr/>
                    <a:lstStyle/>
                    <a:p>
                      <a:pPr algn="ctr"/>
                      <a:r>
                        <a:rPr lang="en-US" dirty="0"/>
                        <a:t>4</a:t>
                      </a:r>
                    </a:p>
                  </a:txBody>
                  <a:tcPr/>
                </a:tc>
                <a:extLst>
                  <a:ext uri="{0D108BD9-81ED-4DB2-BD59-A6C34878D82A}">
                    <a16:rowId xmlns:a16="http://schemas.microsoft.com/office/drawing/2014/main" val="2481423003"/>
                  </a:ext>
                </a:extLst>
              </a:tr>
            </a:tbl>
          </a:graphicData>
        </a:graphic>
      </p:graphicFrame>
      <p:sp>
        <p:nvSpPr>
          <p:cNvPr id="5" name="TextBox 4">
            <a:extLst>
              <a:ext uri="{FF2B5EF4-FFF2-40B4-BE49-F238E27FC236}">
                <a16:creationId xmlns:a16="http://schemas.microsoft.com/office/drawing/2014/main" id="{8173C1B9-3D9A-421F-A674-1B834DB9857D}"/>
              </a:ext>
            </a:extLst>
          </p:cNvPr>
          <p:cNvSpPr txBox="1"/>
          <p:nvPr/>
        </p:nvSpPr>
        <p:spPr>
          <a:xfrm>
            <a:off x="1161784" y="1792336"/>
            <a:ext cx="2264041" cy="893971"/>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2000" dirty="0">
                <a:solidFill>
                  <a:schemeClr val="tx1">
                    <a:lumMod val="75000"/>
                    <a:lumOff val="25000"/>
                  </a:schemeClr>
                </a:solidFill>
                <a:effectLst>
                  <a:outerShdw blurRad="38100" dist="38100" dir="2700000" algn="tl">
                    <a:srgbClr val="000000">
                      <a:alpha val="43137"/>
                    </a:srgbClr>
                  </a:outerShdw>
                </a:effectLst>
              </a:rPr>
              <a:t>RESTAURANT COUNT:</a:t>
            </a:r>
            <a:endParaRPr lang="en-US" sz="2000" dirty="0">
              <a:solidFill>
                <a:schemeClr val="tx1">
                  <a:lumMod val="75000"/>
                  <a:lumOff val="25000"/>
                </a:schemeClr>
              </a:solidFill>
            </a:endParaRPr>
          </a:p>
          <a:p>
            <a:pPr marL="457200" indent="-457200" defTabSz="914400">
              <a:lnSpc>
                <a:spcPct val="90000"/>
              </a:lnSpc>
              <a:spcAft>
                <a:spcPts val="600"/>
              </a:spcAft>
              <a:buClr>
                <a:schemeClr val="accent1"/>
              </a:buClr>
              <a:buFont typeface="Calibri" panose="020F0502020204030204" pitchFamily="34" charset="0"/>
              <a:buChar char="•"/>
            </a:pPr>
            <a:endParaRPr lang="en-US" sz="2000" dirty="0">
              <a:solidFill>
                <a:schemeClr val="tx1">
                  <a:lumMod val="75000"/>
                  <a:lumOff val="25000"/>
                </a:schemeClr>
              </a:solidFill>
            </a:endParaRPr>
          </a:p>
          <a:p>
            <a:pPr marL="1257300" lvl="2" indent="-342900" defTabSz="914400">
              <a:lnSpc>
                <a:spcPct val="90000"/>
              </a:lnSpc>
              <a:spcAft>
                <a:spcPts val="600"/>
              </a:spcAft>
              <a:buClr>
                <a:schemeClr val="accent1"/>
              </a:buClr>
              <a:buFont typeface="Calibri" panose="020F0502020204030204" pitchFamily="34" charset="0"/>
              <a:buChar char="§"/>
            </a:pPr>
            <a:endParaRPr lang="en-US" sz="2000" dirty="0">
              <a:solidFill>
                <a:schemeClr val="tx1">
                  <a:lumMod val="75000"/>
                  <a:lumOff val="25000"/>
                </a:schemeClr>
              </a:solidFill>
            </a:endParaRPr>
          </a:p>
        </p:txBody>
      </p:sp>
    </p:spTree>
    <p:extLst>
      <p:ext uri="{BB962C8B-B14F-4D97-AF65-F5344CB8AC3E}">
        <p14:creationId xmlns:p14="http://schemas.microsoft.com/office/powerpoint/2010/main" val="288713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0466B-D361-4433-9A83-4CC07918F27E}"/>
              </a:ext>
            </a:extLst>
          </p:cNvPr>
          <p:cNvSpPr txBox="1"/>
          <p:nvPr/>
        </p:nvSpPr>
        <p:spPr>
          <a:xfrm>
            <a:off x="1093972" y="287088"/>
            <a:ext cx="10058400" cy="1450757"/>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000" spc="-50" dirty="0">
                <a:solidFill>
                  <a:schemeClr val="accent2">
                    <a:lumMod val="75000"/>
                  </a:schemeClr>
                </a:solidFill>
                <a:ea typeface="+mj-ea"/>
                <a:cs typeface="+mj-cs"/>
              </a:rPr>
              <a:t>RESULTS &amp; INFERENCES </a:t>
            </a:r>
            <a:r>
              <a:rPr lang="en-US" sz="2000" dirty="0">
                <a:solidFill>
                  <a:schemeClr val="accent2">
                    <a:lumMod val="75000"/>
                  </a:schemeClr>
                </a:solidFill>
              </a:rPr>
              <a:t>(contd.) </a:t>
            </a:r>
            <a:endParaRPr lang="en-US" sz="2000" spc="-50" dirty="0">
              <a:solidFill>
                <a:schemeClr val="accent2">
                  <a:lumMod val="75000"/>
                </a:schemeClr>
              </a:solidFill>
              <a:ea typeface="+mj-ea"/>
              <a:cs typeface="+mj-cs"/>
            </a:endParaRPr>
          </a:p>
        </p:txBody>
      </p:sp>
      <p:graphicFrame>
        <p:nvGraphicFramePr>
          <p:cNvPr id="4" name="Table 4">
            <a:extLst>
              <a:ext uri="{FF2B5EF4-FFF2-40B4-BE49-F238E27FC236}">
                <a16:creationId xmlns:a16="http://schemas.microsoft.com/office/drawing/2014/main" id="{8BFCF323-91FF-4BCB-998B-0FDAE9A9B328}"/>
              </a:ext>
            </a:extLst>
          </p:cNvPr>
          <p:cNvGraphicFramePr>
            <a:graphicFrameLocks noGrp="1"/>
          </p:cNvGraphicFramePr>
          <p:nvPr>
            <p:extLst>
              <p:ext uri="{D42A27DB-BD31-4B8C-83A1-F6EECF244321}">
                <p14:modId xmlns:p14="http://schemas.microsoft.com/office/powerpoint/2010/main" val="3694500278"/>
              </p:ext>
            </p:extLst>
          </p:nvPr>
        </p:nvGraphicFramePr>
        <p:xfrm>
          <a:off x="3889375" y="1911866"/>
          <a:ext cx="8127999" cy="3662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61650652"/>
                    </a:ext>
                  </a:extLst>
                </a:gridCol>
                <a:gridCol w="2709333">
                  <a:extLst>
                    <a:ext uri="{9D8B030D-6E8A-4147-A177-3AD203B41FA5}">
                      <a16:colId xmlns:a16="http://schemas.microsoft.com/office/drawing/2014/main" val="3727716725"/>
                    </a:ext>
                  </a:extLst>
                </a:gridCol>
                <a:gridCol w="2709333">
                  <a:extLst>
                    <a:ext uri="{9D8B030D-6E8A-4147-A177-3AD203B41FA5}">
                      <a16:colId xmlns:a16="http://schemas.microsoft.com/office/drawing/2014/main" val="3398568547"/>
                    </a:ext>
                  </a:extLst>
                </a:gridCol>
              </a:tblGrid>
              <a:tr h="370840">
                <a:tc>
                  <a:txBody>
                    <a:bodyPr/>
                    <a:lstStyle/>
                    <a:p>
                      <a:pPr algn="ctr"/>
                      <a:r>
                        <a:rPr lang="en-US" dirty="0"/>
                        <a:t>CITY</a:t>
                      </a:r>
                    </a:p>
                  </a:txBody>
                  <a:tcPr/>
                </a:tc>
                <a:tc>
                  <a:txBody>
                    <a:bodyPr/>
                    <a:lstStyle/>
                    <a:p>
                      <a:pPr algn="ctr"/>
                      <a:r>
                        <a:rPr lang="en-US" dirty="0"/>
                        <a:t>CLUSTER</a:t>
                      </a:r>
                    </a:p>
                  </a:txBody>
                  <a:tcPr/>
                </a:tc>
                <a:tc>
                  <a:txBody>
                    <a:bodyPr/>
                    <a:lstStyle/>
                    <a:p>
                      <a:pPr algn="ctr"/>
                      <a:r>
                        <a:rPr lang="en-US" dirty="0"/>
                        <a:t>NO. OF HOTELS</a:t>
                      </a:r>
                    </a:p>
                  </a:txBody>
                  <a:tcPr/>
                </a:tc>
                <a:extLst>
                  <a:ext uri="{0D108BD9-81ED-4DB2-BD59-A6C34878D82A}">
                    <a16:rowId xmlns:a16="http://schemas.microsoft.com/office/drawing/2014/main" val="1702172844"/>
                  </a:ext>
                </a:extLst>
              </a:tr>
              <a:tr h="123613">
                <a:tc rowSpan="3">
                  <a:txBody>
                    <a:bodyPr/>
                    <a:lstStyle/>
                    <a:p>
                      <a:pPr algn="ctr"/>
                      <a:endParaRPr lang="en-US" dirty="0"/>
                    </a:p>
                    <a:p>
                      <a:pPr algn="ctr"/>
                      <a:r>
                        <a:rPr lang="en-US" dirty="0"/>
                        <a:t>NEW YORK</a:t>
                      </a:r>
                    </a:p>
                  </a:txBody>
                  <a:tcPr/>
                </a:tc>
                <a:tc>
                  <a:txBody>
                    <a:bodyPr/>
                    <a:lstStyle/>
                    <a:p>
                      <a:pPr algn="ctr"/>
                      <a:r>
                        <a:rPr lang="en-US" dirty="0"/>
                        <a:t>0/Red</a:t>
                      </a:r>
                    </a:p>
                  </a:txBody>
                  <a:tcPr/>
                </a:tc>
                <a:tc>
                  <a:txBody>
                    <a:bodyPr/>
                    <a:lstStyle/>
                    <a:p>
                      <a:pPr algn="ctr"/>
                      <a:r>
                        <a:rPr lang="en-US" dirty="0"/>
                        <a:t>3</a:t>
                      </a:r>
                    </a:p>
                  </a:txBody>
                  <a:tcPr/>
                </a:tc>
                <a:extLst>
                  <a:ext uri="{0D108BD9-81ED-4DB2-BD59-A6C34878D82A}">
                    <a16:rowId xmlns:a16="http://schemas.microsoft.com/office/drawing/2014/main" val="4095216126"/>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19</a:t>
                      </a:r>
                    </a:p>
                  </a:txBody>
                  <a:tcPr/>
                </a:tc>
                <a:extLst>
                  <a:ext uri="{0D108BD9-81ED-4DB2-BD59-A6C34878D82A}">
                    <a16:rowId xmlns:a16="http://schemas.microsoft.com/office/drawing/2014/main" val="3056608817"/>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14</a:t>
                      </a:r>
                    </a:p>
                  </a:txBody>
                  <a:tcPr/>
                </a:tc>
                <a:extLst>
                  <a:ext uri="{0D108BD9-81ED-4DB2-BD59-A6C34878D82A}">
                    <a16:rowId xmlns:a16="http://schemas.microsoft.com/office/drawing/2014/main" val="728987928"/>
                  </a:ext>
                </a:extLst>
              </a:tr>
              <a:tr h="123613">
                <a:tc rowSpan="3">
                  <a:txBody>
                    <a:bodyPr/>
                    <a:lstStyle/>
                    <a:p>
                      <a:pPr algn="ctr"/>
                      <a:endParaRPr lang="en-US" dirty="0"/>
                    </a:p>
                    <a:p>
                      <a:pPr algn="ctr"/>
                      <a:r>
                        <a:rPr lang="en-US" dirty="0"/>
                        <a:t>LOS ANGELES</a:t>
                      </a:r>
                    </a:p>
                  </a:txBody>
                  <a:tcPr/>
                </a:tc>
                <a:tc>
                  <a:txBody>
                    <a:bodyPr/>
                    <a:lstStyle/>
                    <a:p>
                      <a:pPr algn="ctr"/>
                      <a:r>
                        <a:rPr lang="en-US" dirty="0"/>
                        <a:t>0/Red</a:t>
                      </a:r>
                    </a:p>
                  </a:txBody>
                  <a:tcPr/>
                </a:tc>
                <a:tc>
                  <a:txBody>
                    <a:bodyPr/>
                    <a:lstStyle/>
                    <a:p>
                      <a:pPr algn="ctr"/>
                      <a:r>
                        <a:rPr lang="en-US" dirty="0"/>
                        <a:t>4</a:t>
                      </a:r>
                    </a:p>
                  </a:txBody>
                  <a:tcPr/>
                </a:tc>
                <a:extLst>
                  <a:ext uri="{0D108BD9-81ED-4DB2-BD59-A6C34878D82A}">
                    <a16:rowId xmlns:a16="http://schemas.microsoft.com/office/drawing/2014/main" val="1276750440"/>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20</a:t>
                      </a:r>
                    </a:p>
                  </a:txBody>
                  <a:tcPr/>
                </a:tc>
                <a:extLst>
                  <a:ext uri="{0D108BD9-81ED-4DB2-BD59-A6C34878D82A}">
                    <a16:rowId xmlns:a16="http://schemas.microsoft.com/office/drawing/2014/main" val="1793813651"/>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1</a:t>
                      </a:r>
                    </a:p>
                  </a:txBody>
                  <a:tcPr/>
                </a:tc>
                <a:extLst>
                  <a:ext uri="{0D108BD9-81ED-4DB2-BD59-A6C34878D82A}">
                    <a16:rowId xmlns:a16="http://schemas.microsoft.com/office/drawing/2014/main" val="2680220444"/>
                  </a:ext>
                </a:extLst>
              </a:tr>
              <a:tr h="123613">
                <a:tc rowSpan="3">
                  <a:txBody>
                    <a:bodyPr/>
                    <a:lstStyle/>
                    <a:p>
                      <a:pPr algn="ctr"/>
                      <a:endParaRPr lang="en-US" dirty="0"/>
                    </a:p>
                    <a:p>
                      <a:pPr algn="ctr"/>
                      <a:r>
                        <a:rPr lang="en-US" dirty="0"/>
                        <a:t>CHICAGO</a:t>
                      </a:r>
                    </a:p>
                  </a:txBody>
                  <a:tcPr/>
                </a:tc>
                <a:tc>
                  <a:txBody>
                    <a:bodyPr/>
                    <a:lstStyle/>
                    <a:p>
                      <a:pPr algn="ctr"/>
                      <a:r>
                        <a:rPr lang="en-US" dirty="0"/>
                        <a:t>0/Red</a:t>
                      </a:r>
                    </a:p>
                  </a:txBody>
                  <a:tcPr/>
                </a:tc>
                <a:tc>
                  <a:txBody>
                    <a:bodyPr/>
                    <a:lstStyle/>
                    <a:p>
                      <a:pPr algn="ctr"/>
                      <a:r>
                        <a:rPr lang="en-US" dirty="0"/>
                        <a:t>27</a:t>
                      </a:r>
                    </a:p>
                  </a:txBody>
                  <a:tcPr/>
                </a:tc>
                <a:extLst>
                  <a:ext uri="{0D108BD9-81ED-4DB2-BD59-A6C34878D82A}">
                    <a16:rowId xmlns:a16="http://schemas.microsoft.com/office/drawing/2014/main" val="3844909655"/>
                  </a:ext>
                </a:extLst>
              </a:tr>
              <a:tr h="242147">
                <a:tc vMerge="1">
                  <a:txBody>
                    <a:bodyPr/>
                    <a:lstStyle/>
                    <a:p>
                      <a:endParaRPr lang="en-US"/>
                    </a:p>
                  </a:txBody>
                  <a:tcPr/>
                </a:tc>
                <a:tc>
                  <a:txBody>
                    <a:bodyPr/>
                    <a:lstStyle/>
                    <a:p>
                      <a:pPr algn="ctr"/>
                      <a:r>
                        <a:rPr lang="en-US" dirty="0"/>
                        <a:t>1/Green</a:t>
                      </a:r>
                    </a:p>
                  </a:txBody>
                  <a:tcPr/>
                </a:tc>
                <a:tc>
                  <a:txBody>
                    <a:bodyPr/>
                    <a:lstStyle/>
                    <a:p>
                      <a:pPr algn="ctr"/>
                      <a:r>
                        <a:rPr lang="en-US" dirty="0"/>
                        <a:t>1</a:t>
                      </a:r>
                    </a:p>
                  </a:txBody>
                  <a:tcPr/>
                </a:tc>
                <a:extLst>
                  <a:ext uri="{0D108BD9-81ED-4DB2-BD59-A6C34878D82A}">
                    <a16:rowId xmlns:a16="http://schemas.microsoft.com/office/drawing/2014/main" val="1461168788"/>
                  </a:ext>
                </a:extLst>
              </a:tr>
              <a:tr h="123613">
                <a:tc vMerge="1">
                  <a:txBody>
                    <a:bodyPr/>
                    <a:lstStyle/>
                    <a:p>
                      <a:endParaRPr lang="en-US"/>
                    </a:p>
                  </a:txBody>
                  <a:tcPr/>
                </a:tc>
                <a:tc>
                  <a:txBody>
                    <a:bodyPr/>
                    <a:lstStyle/>
                    <a:p>
                      <a:pPr algn="ctr"/>
                      <a:r>
                        <a:rPr lang="en-US" dirty="0"/>
                        <a:t>2/Blue</a:t>
                      </a:r>
                    </a:p>
                  </a:txBody>
                  <a:tcPr/>
                </a:tc>
                <a:tc>
                  <a:txBody>
                    <a:bodyPr/>
                    <a:lstStyle/>
                    <a:p>
                      <a:pPr algn="ctr"/>
                      <a:r>
                        <a:rPr lang="en-US" dirty="0"/>
                        <a:t>13</a:t>
                      </a:r>
                    </a:p>
                  </a:txBody>
                  <a:tcPr/>
                </a:tc>
                <a:extLst>
                  <a:ext uri="{0D108BD9-81ED-4DB2-BD59-A6C34878D82A}">
                    <a16:rowId xmlns:a16="http://schemas.microsoft.com/office/drawing/2014/main" val="2481423003"/>
                  </a:ext>
                </a:extLst>
              </a:tr>
            </a:tbl>
          </a:graphicData>
        </a:graphic>
      </p:graphicFrame>
      <p:sp>
        <p:nvSpPr>
          <p:cNvPr id="5" name="TextBox 4">
            <a:extLst>
              <a:ext uri="{FF2B5EF4-FFF2-40B4-BE49-F238E27FC236}">
                <a16:creationId xmlns:a16="http://schemas.microsoft.com/office/drawing/2014/main" id="{A90419FF-0582-45A5-8C0A-D0F2A0A5F072}"/>
              </a:ext>
            </a:extLst>
          </p:cNvPr>
          <p:cNvSpPr txBox="1"/>
          <p:nvPr/>
        </p:nvSpPr>
        <p:spPr>
          <a:xfrm>
            <a:off x="1161784" y="1792336"/>
            <a:ext cx="2264041" cy="893971"/>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2000" dirty="0">
                <a:solidFill>
                  <a:schemeClr val="tx1">
                    <a:lumMod val="75000"/>
                    <a:lumOff val="25000"/>
                  </a:schemeClr>
                </a:solidFill>
                <a:effectLst>
                  <a:outerShdw blurRad="38100" dist="38100" dir="2700000" algn="tl">
                    <a:srgbClr val="000000">
                      <a:alpha val="43137"/>
                    </a:srgbClr>
                  </a:outerShdw>
                </a:effectLst>
              </a:rPr>
              <a:t>HOTEL COUNT:</a:t>
            </a:r>
            <a:endParaRPr lang="en-US" sz="2000" dirty="0">
              <a:solidFill>
                <a:schemeClr val="tx1">
                  <a:lumMod val="75000"/>
                  <a:lumOff val="25000"/>
                </a:schemeClr>
              </a:solidFill>
            </a:endParaRPr>
          </a:p>
          <a:p>
            <a:pPr marL="457200" indent="-457200" defTabSz="914400">
              <a:lnSpc>
                <a:spcPct val="90000"/>
              </a:lnSpc>
              <a:spcAft>
                <a:spcPts val="600"/>
              </a:spcAft>
              <a:buClr>
                <a:schemeClr val="accent1"/>
              </a:buClr>
              <a:buFont typeface="Calibri" panose="020F0502020204030204" pitchFamily="34" charset="0"/>
              <a:buChar char="•"/>
            </a:pPr>
            <a:endParaRPr lang="en-US" sz="2000" dirty="0">
              <a:solidFill>
                <a:schemeClr val="tx1">
                  <a:lumMod val="75000"/>
                  <a:lumOff val="25000"/>
                </a:schemeClr>
              </a:solidFill>
            </a:endParaRPr>
          </a:p>
          <a:p>
            <a:pPr marL="1257300" lvl="2" indent="-342900" defTabSz="914400">
              <a:lnSpc>
                <a:spcPct val="90000"/>
              </a:lnSpc>
              <a:spcAft>
                <a:spcPts val="600"/>
              </a:spcAft>
              <a:buClr>
                <a:schemeClr val="accent1"/>
              </a:buClr>
              <a:buFont typeface="Calibri" panose="020F0502020204030204" pitchFamily="34" charset="0"/>
              <a:buChar char="§"/>
            </a:pPr>
            <a:endParaRPr lang="en-US" sz="2000" dirty="0">
              <a:solidFill>
                <a:schemeClr val="tx1">
                  <a:lumMod val="75000"/>
                  <a:lumOff val="25000"/>
                </a:schemeClr>
              </a:solidFill>
            </a:endParaRPr>
          </a:p>
        </p:txBody>
      </p:sp>
    </p:spTree>
    <p:extLst>
      <p:ext uri="{BB962C8B-B14F-4D97-AF65-F5344CB8AC3E}">
        <p14:creationId xmlns:p14="http://schemas.microsoft.com/office/powerpoint/2010/main" val="1310287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17F7A-3C1E-43C4-92D6-583D784DE649}"/>
              </a:ext>
            </a:extLst>
          </p:cNvPr>
          <p:cNvSpPr txBox="1"/>
          <p:nvPr/>
        </p:nvSpPr>
        <p:spPr>
          <a:xfrm>
            <a:off x="3533774" y="1066800"/>
            <a:ext cx="7058025" cy="707886"/>
          </a:xfrm>
          <a:prstGeom prst="rect">
            <a:avLst/>
          </a:prstGeom>
          <a:noFill/>
        </p:spPr>
        <p:txBody>
          <a:bodyPr wrap="square" rtlCol="0">
            <a:spAutoFit/>
          </a:bodyPr>
          <a:lstStyle/>
          <a:p>
            <a:pPr algn="ctr"/>
            <a:r>
              <a:rPr lang="en-US" sz="4000" dirty="0">
                <a:solidFill>
                  <a:schemeClr val="accent2">
                    <a:lumMod val="75000"/>
                  </a:schemeClr>
                </a:solidFill>
              </a:rPr>
              <a:t>RESULTS &amp; INFERENCES </a:t>
            </a:r>
            <a:r>
              <a:rPr lang="en-US" sz="2000" dirty="0">
                <a:solidFill>
                  <a:schemeClr val="accent2">
                    <a:lumMod val="75000"/>
                  </a:schemeClr>
                </a:solidFill>
              </a:rPr>
              <a:t>(contd.) </a:t>
            </a:r>
          </a:p>
        </p:txBody>
      </p:sp>
      <p:sp>
        <p:nvSpPr>
          <p:cNvPr id="4" name="TextBox 3">
            <a:extLst>
              <a:ext uri="{FF2B5EF4-FFF2-40B4-BE49-F238E27FC236}">
                <a16:creationId xmlns:a16="http://schemas.microsoft.com/office/drawing/2014/main" id="{50D5E96E-01F8-4AA8-85ED-9ED10434F171}"/>
              </a:ext>
            </a:extLst>
          </p:cNvPr>
          <p:cNvSpPr txBox="1"/>
          <p:nvPr/>
        </p:nvSpPr>
        <p:spPr>
          <a:xfrm>
            <a:off x="1133475" y="1774686"/>
            <a:ext cx="3609976" cy="3847207"/>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IDEAL CUISINE/CATEGORY:</a:t>
            </a:r>
          </a:p>
          <a:p>
            <a:endParaRPr lang="en-US" sz="2400" dirty="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000" dirty="0"/>
              <a:t>Since the data represents locations with highest foot traffic, the category frequency is taken into consideration</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1257300" lvl="2" indent="-342900">
              <a:buFont typeface="Wingdings" panose="05000000000000000000" pitchFamily="2" charset="2"/>
              <a:buChar char="§"/>
            </a:pPr>
            <a:endParaRPr lang="en-US" dirty="0"/>
          </a:p>
        </p:txBody>
      </p:sp>
      <p:pic>
        <p:nvPicPr>
          <p:cNvPr id="11" name="Picture 10" descr="Chart, bar chart&#10;&#10;Description automatically generated">
            <a:extLst>
              <a:ext uri="{FF2B5EF4-FFF2-40B4-BE49-F238E27FC236}">
                <a16:creationId xmlns:a16="http://schemas.microsoft.com/office/drawing/2014/main" id="{377BF452-F4AB-42BB-96D2-2865C56D7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883" y="1774686"/>
            <a:ext cx="5868084" cy="4338744"/>
          </a:xfrm>
          <a:prstGeom prst="rect">
            <a:avLst/>
          </a:prstGeom>
        </p:spPr>
      </p:pic>
    </p:spTree>
    <p:extLst>
      <p:ext uri="{BB962C8B-B14F-4D97-AF65-F5344CB8AC3E}">
        <p14:creationId xmlns:p14="http://schemas.microsoft.com/office/powerpoint/2010/main" val="3939770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F4BF8-3FAF-46A2-A8F9-7DF1165F101E}"/>
              </a:ext>
            </a:extLst>
          </p:cNvPr>
          <p:cNvSpPr txBox="1"/>
          <p:nvPr/>
        </p:nvSpPr>
        <p:spPr>
          <a:xfrm>
            <a:off x="3482975" y="1066800"/>
            <a:ext cx="6927850" cy="707886"/>
          </a:xfrm>
          <a:prstGeom prst="rect">
            <a:avLst/>
          </a:prstGeom>
          <a:noFill/>
        </p:spPr>
        <p:txBody>
          <a:bodyPr wrap="square" rtlCol="0">
            <a:spAutoFit/>
          </a:bodyPr>
          <a:lstStyle/>
          <a:p>
            <a:pPr algn="ctr"/>
            <a:r>
              <a:rPr lang="en-US" sz="4000" dirty="0">
                <a:solidFill>
                  <a:schemeClr val="accent2">
                    <a:lumMod val="75000"/>
                  </a:schemeClr>
                </a:solidFill>
              </a:rPr>
              <a:t>RESULTS &amp; INFERENCES </a:t>
            </a:r>
            <a:r>
              <a:rPr lang="en-US" sz="2000" dirty="0">
                <a:solidFill>
                  <a:schemeClr val="accent2">
                    <a:lumMod val="75000"/>
                  </a:schemeClr>
                </a:solidFill>
              </a:rPr>
              <a:t>(contd.) </a:t>
            </a:r>
          </a:p>
        </p:txBody>
      </p:sp>
      <p:pic>
        <p:nvPicPr>
          <p:cNvPr id="5" name="Picture 4" descr="Chart, bar chart&#10;&#10;Description automatically generated">
            <a:extLst>
              <a:ext uri="{FF2B5EF4-FFF2-40B4-BE49-F238E27FC236}">
                <a16:creationId xmlns:a16="http://schemas.microsoft.com/office/drawing/2014/main" id="{0C40E67F-0ED5-45BB-BCE4-DD67D083E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96" y="1774686"/>
            <a:ext cx="5439735" cy="4197489"/>
          </a:xfrm>
          <a:prstGeom prst="rect">
            <a:avLst/>
          </a:prstGeom>
        </p:spPr>
      </p:pic>
      <p:pic>
        <p:nvPicPr>
          <p:cNvPr id="7" name="Picture 6">
            <a:extLst>
              <a:ext uri="{FF2B5EF4-FFF2-40B4-BE49-F238E27FC236}">
                <a16:creationId xmlns:a16="http://schemas.microsoft.com/office/drawing/2014/main" id="{38390AC2-9276-4841-8E54-C96D3548A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683" y="1774686"/>
            <a:ext cx="5218891" cy="4392355"/>
          </a:xfrm>
          <a:prstGeom prst="rect">
            <a:avLst/>
          </a:prstGeom>
        </p:spPr>
      </p:pic>
    </p:spTree>
    <p:extLst>
      <p:ext uri="{BB962C8B-B14F-4D97-AF65-F5344CB8AC3E}">
        <p14:creationId xmlns:p14="http://schemas.microsoft.com/office/powerpoint/2010/main" val="3159159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CEC78-725D-46AC-9F87-3C6D1A6493E3}"/>
              </a:ext>
            </a:extLst>
          </p:cNvPr>
          <p:cNvSpPr txBox="1"/>
          <p:nvPr/>
        </p:nvSpPr>
        <p:spPr>
          <a:xfrm>
            <a:off x="2990850" y="1095375"/>
            <a:ext cx="6210300" cy="707886"/>
          </a:xfrm>
          <a:prstGeom prst="rect">
            <a:avLst/>
          </a:prstGeom>
          <a:noFill/>
        </p:spPr>
        <p:txBody>
          <a:bodyPr wrap="square" rtlCol="0">
            <a:spAutoFit/>
          </a:bodyPr>
          <a:lstStyle/>
          <a:p>
            <a:pPr algn="ctr"/>
            <a:r>
              <a:rPr lang="en-US" sz="4000" dirty="0">
                <a:solidFill>
                  <a:schemeClr val="accent2">
                    <a:lumMod val="75000"/>
                  </a:schemeClr>
                </a:solidFill>
              </a:rPr>
              <a:t>DISCUSSION</a:t>
            </a:r>
          </a:p>
        </p:txBody>
      </p:sp>
      <p:sp>
        <p:nvSpPr>
          <p:cNvPr id="4" name="TextBox 3">
            <a:extLst>
              <a:ext uri="{FF2B5EF4-FFF2-40B4-BE49-F238E27FC236}">
                <a16:creationId xmlns:a16="http://schemas.microsoft.com/office/drawing/2014/main" id="{CCD36BFB-0AA9-4900-B5F3-A5F4F8DAECDA}"/>
              </a:ext>
            </a:extLst>
          </p:cNvPr>
          <p:cNvSpPr txBox="1"/>
          <p:nvPr/>
        </p:nvSpPr>
        <p:spPr>
          <a:xfrm>
            <a:off x="1133474" y="1803261"/>
            <a:ext cx="10258425" cy="4216539"/>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NEW YORK:</a:t>
            </a:r>
          </a:p>
          <a:p>
            <a:endParaRPr lang="en-US" sz="2800"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400" dirty="0"/>
              <a:t>Hotel cluster 2 has 14 hotels with just one Restaurant.</a:t>
            </a:r>
          </a:p>
          <a:p>
            <a:pPr marL="342900" indent="-342900">
              <a:buFont typeface="Arial" panose="020B0604020202020204" pitchFamily="34" charset="0"/>
              <a:buChar char="•"/>
            </a:pPr>
            <a:r>
              <a:rPr lang="en-US" sz="2400" dirty="0"/>
              <a:t>Thai and Italian Restaurant seems to be trending.</a:t>
            </a:r>
          </a:p>
          <a:p>
            <a:pPr marL="342900" indent="-342900">
              <a:buFont typeface="Arial" panose="020B0604020202020204" pitchFamily="34" charset="0"/>
              <a:buChar char="•"/>
            </a:pPr>
            <a:r>
              <a:rPr lang="en-US" sz="2400" dirty="0"/>
              <a:t>There is no Italian Restaurant in cluster 2. </a:t>
            </a:r>
          </a:p>
          <a:p>
            <a:endParaRPr lang="en-US" sz="2400" dirty="0"/>
          </a:p>
          <a:p>
            <a:r>
              <a:rPr lang="en-US" sz="2400" dirty="0"/>
              <a:t>Therefore, Opening an Italian restaurant in cluster 2 &amp; closer to (40.7127 &amp; -74.0083) coordinates seems ideal.</a:t>
            </a:r>
          </a:p>
          <a:p>
            <a:r>
              <a:rPr lang="en-US" sz="2400" dirty="0"/>
              <a:t>  </a:t>
            </a:r>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90252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8519E5-9EC0-4DAE-A42E-5D9842E76D4E}"/>
              </a:ext>
            </a:extLst>
          </p:cNvPr>
          <p:cNvSpPr txBox="1"/>
          <p:nvPr/>
        </p:nvSpPr>
        <p:spPr>
          <a:xfrm>
            <a:off x="1133474" y="1803261"/>
            <a:ext cx="10258425" cy="4585871"/>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LOS ANGELES:</a:t>
            </a:r>
          </a:p>
          <a:p>
            <a:endParaRPr lang="en-US" sz="2800"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400" dirty="0"/>
              <a:t>Hotel cluster 1 has 20 hotels with seven Restaurants.</a:t>
            </a:r>
          </a:p>
          <a:p>
            <a:pPr marL="342900" indent="-342900">
              <a:buFont typeface="Arial" panose="020B0604020202020204" pitchFamily="34" charset="0"/>
              <a:buChar char="•"/>
            </a:pPr>
            <a:r>
              <a:rPr lang="en-US" sz="2400" dirty="0"/>
              <a:t>Italian Restaurant seems to be trending.</a:t>
            </a:r>
          </a:p>
          <a:p>
            <a:endParaRPr lang="en-US" sz="2400" dirty="0"/>
          </a:p>
          <a:p>
            <a:pPr marL="342900" indent="-342900">
              <a:buFont typeface="Arial" panose="020B0604020202020204" pitchFamily="34" charset="0"/>
              <a:buChar char="•"/>
            </a:pPr>
            <a:endParaRPr lang="en-US" sz="2400" dirty="0"/>
          </a:p>
          <a:p>
            <a:endParaRPr lang="en-US" sz="2400" dirty="0"/>
          </a:p>
          <a:p>
            <a:r>
              <a:rPr lang="en-US" sz="2400" dirty="0"/>
              <a:t>Therefore, Opening an Italian restaurant in cluster 1 &amp; closer to (34.0501 &amp; -118.2529) coordinates seems ideal</a:t>
            </a:r>
          </a:p>
          <a:p>
            <a:r>
              <a:rPr lang="en-US" sz="2400" dirty="0"/>
              <a:t>  </a:t>
            </a:r>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sp>
        <p:nvSpPr>
          <p:cNvPr id="4" name="TextBox 3">
            <a:extLst>
              <a:ext uri="{FF2B5EF4-FFF2-40B4-BE49-F238E27FC236}">
                <a16:creationId xmlns:a16="http://schemas.microsoft.com/office/drawing/2014/main" id="{4A71E5AD-75FB-4ECA-9AD5-AA3A2D3994D8}"/>
              </a:ext>
            </a:extLst>
          </p:cNvPr>
          <p:cNvSpPr txBox="1"/>
          <p:nvPr/>
        </p:nvSpPr>
        <p:spPr>
          <a:xfrm>
            <a:off x="2990850" y="1095375"/>
            <a:ext cx="6210300" cy="707886"/>
          </a:xfrm>
          <a:prstGeom prst="rect">
            <a:avLst/>
          </a:prstGeom>
          <a:noFill/>
        </p:spPr>
        <p:txBody>
          <a:bodyPr wrap="square" rtlCol="0">
            <a:spAutoFit/>
          </a:bodyPr>
          <a:lstStyle/>
          <a:p>
            <a:pPr algn="ctr"/>
            <a:r>
              <a:rPr lang="en-US" sz="4000" dirty="0">
                <a:solidFill>
                  <a:schemeClr val="accent2">
                    <a:lumMod val="75000"/>
                  </a:schemeClr>
                </a:solidFill>
              </a:rPr>
              <a:t>DISCUSSION </a:t>
            </a:r>
            <a:r>
              <a:rPr lang="en-US" sz="2000" dirty="0">
                <a:solidFill>
                  <a:schemeClr val="accent2">
                    <a:lumMod val="75000"/>
                  </a:schemeClr>
                </a:solidFill>
              </a:rPr>
              <a:t>(contd.) </a:t>
            </a:r>
          </a:p>
        </p:txBody>
      </p:sp>
    </p:spTree>
    <p:extLst>
      <p:ext uri="{BB962C8B-B14F-4D97-AF65-F5344CB8AC3E}">
        <p14:creationId xmlns:p14="http://schemas.microsoft.com/office/powerpoint/2010/main" val="4086057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ED0E4C-CE19-4C10-B363-98F563BC0686}"/>
              </a:ext>
            </a:extLst>
          </p:cNvPr>
          <p:cNvSpPr txBox="1"/>
          <p:nvPr/>
        </p:nvSpPr>
        <p:spPr>
          <a:xfrm>
            <a:off x="1133474" y="1803261"/>
            <a:ext cx="10258425" cy="3847207"/>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CHICAGO:</a:t>
            </a:r>
          </a:p>
          <a:p>
            <a:endParaRPr lang="en-US" sz="2800"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400" dirty="0"/>
              <a:t>Hotel cluster 0 has 27 hotels with just five Restaurant.</a:t>
            </a:r>
          </a:p>
          <a:p>
            <a:pPr marL="342900" indent="-342900">
              <a:buFont typeface="Arial" panose="020B0604020202020204" pitchFamily="34" charset="0"/>
              <a:buChar char="•"/>
            </a:pPr>
            <a:r>
              <a:rPr lang="en-US" sz="2400" dirty="0"/>
              <a:t>Mediterranean and Italian Restaurant seems to be trending.</a:t>
            </a:r>
          </a:p>
          <a:p>
            <a:endParaRPr lang="en-US" sz="2400" dirty="0"/>
          </a:p>
          <a:p>
            <a:r>
              <a:rPr lang="en-US" sz="2400" dirty="0"/>
              <a:t>Therefore, Opening an Italian restaurant in </a:t>
            </a:r>
            <a:r>
              <a:rPr lang="en-US" sz="2400"/>
              <a:t>cluster 0 </a:t>
            </a:r>
            <a:r>
              <a:rPr lang="en-US" sz="2400" dirty="0"/>
              <a:t>&amp; closer to (41.8929 &amp; -87.6264) coordinates seems ideal</a:t>
            </a:r>
          </a:p>
          <a:p>
            <a:r>
              <a:rPr lang="en-US" sz="2400" dirty="0"/>
              <a:t>  </a:t>
            </a:r>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sp>
        <p:nvSpPr>
          <p:cNvPr id="4" name="TextBox 3">
            <a:extLst>
              <a:ext uri="{FF2B5EF4-FFF2-40B4-BE49-F238E27FC236}">
                <a16:creationId xmlns:a16="http://schemas.microsoft.com/office/drawing/2014/main" id="{E24517C1-BACB-4CF8-BFD2-AC2CD560BB4B}"/>
              </a:ext>
            </a:extLst>
          </p:cNvPr>
          <p:cNvSpPr txBox="1"/>
          <p:nvPr/>
        </p:nvSpPr>
        <p:spPr>
          <a:xfrm>
            <a:off x="2990850" y="1095375"/>
            <a:ext cx="6210300" cy="707886"/>
          </a:xfrm>
          <a:prstGeom prst="rect">
            <a:avLst/>
          </a:prstGeom>
          <a:noFill/>
        </p:spPr>
        <p:txBody>
          <a:bodyPr wrap="square" rtlCol="0">
            <a:spAutoFit/>
          </a:bodyPr>
          <a:lstStyle/>
          <a:p>
            <a:pPr algn="ctr"/>
            <a:r>
              <a:rPr lang="en-US" sz="4000" dirty="0">
                <a:solidFill>
                  <a:schemeClr val="accent2">
                    <a:lumMod val="75000"/>
                  </a:schemeClr>
                </a:solidFill>
              </a:rPr>
              <a:t>DISCUSSION </a:t>
            </a:r>
            <a:r>
              <a:rPr lang="en-US" sz="2000" dirty="0">
                <a:solidFill>
                  <a:schemeClr val="accent2">
                    <a:lumMod val="75000"/>
                  </a:schemeClr>
                </a:solidFill>
              </a:rPr>
              <a:t>(contd.) </a:t>
            </a:r>
          </a:p>
        </p:txBody>
      </p:sp>
    </p:spTree>
    <p:extLst>
      <p:ext uri="{BB962C8B-B14F-4D97-AF65-F5344CB8AC3E}">
        <p14:creationId xmlns:p14="http://schemas.microsoft.com/office/powerpoint/2010/main" val="81169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B2E9EA-29A6-4954-A8C3-2C11722AC9B4}"/>
              </a:ext>
            </a:extLst>
          </p:cNvPr>
          <p:cNvSpPr txBox="1"/>
          <p:nvPr/>
        </p:nvSpPr>
        <p:spPr>
          <a:xfrm>
            <a:off x="4124325" y="1081623"/>
            <a:ext cx="3552825" cy="707886"/>
          </a:xfrm>
          <a:prstGeom prst="rect">
            <a:avLst/>
          </a:prstGeom>
          <a:noFill/>
        </p:spPr>
        <p:txBody>
          <a:bodyPr wrap="square" rtlCol="0">
            <a:spAutoFit/>
          </a:bodyPr>
          <a:lstStyle/>
          <a:p>
            <a:pPr algn="ctr"/>
            <a:r>
              <a:rPr lang="en-US" sz="4000" dirty="0">
                <a:solidFill>
                  <a:schemeClr val="accent2">
                    <a:lumMod val="75000"/>
                  </a:schemeClr>
                </a:solidFill>
              </a:rPr>
              <a:t>THE SCOPE</a:t>
            </a:r>
          </a:p>
        </p:txBody>
      </p:sp>
      <p:sp>
        <p:nvSpPr>
          <p:cNvPr id="5" name="TextBox 4">
            <a:extLst>
              <a:ext uri="{FF2B5EF4-FFF2-40B4-BE49-F238E27FC236}">
                <a16:creationId xmlns:a16="http://schemas.microsoft.com/office/drawing/2014/main" id="{9D249266-AC57-4F28-AE9F-1600A674DA49}"/>
              </a:ext>
            </a:extLst>
          </p:cNvPr>
          <p:cNvSpPr txBox="1"/>
          <p:nvPr/>
        </p:nvSpPr>
        <p:spPr>
          <a:xfrm>
            <a:off x="1485900" y="2533650"/>
            <a:ext cx="9715500" cy="1260345"/>
          </a:xfrm>
          <a:prstGeom prst="rect">
            <a:avLst/>
          </a:prstGeom>
          <a:noFill/>
        </p:spPr>
        <p:txBody>
          <a:bodyPr wrap="square" rtlCol="0">
            <a:spAutoFit/>
          </a:bodyPr>
          <a:lstStyle/>
          <a:p>
            <a:pPr marL="0" marR="0" algn="just">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The scope of this project is limited to restaurants in New York, Los Angeles, and Chicago while the extensibility of the project is limitless. The project and the codes can be applied to any business ventures.</a:t>
            </a:r>
          </a:p>
        </p:txBody>
      </p:sp>
    </p:spTree>
    <p:extLst>
      <p:ext uri="{BB962C8B-B14F-4D97-AF65-F5344CB8AC3E}">
        <p14:creationId xmlns:p14="http://schemas.microsoft.com/office/powerpoint/2010/main" val="3139357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5FF869-4AC9-4A87-8575-1367CA04E32A}"/>
              </a:ext>
            </a:extLst>
          </p:cNvPr>
          <p:cNvSpPr txBox="1"/>
          <p:nvPr/>
        </p:nvSpPr>
        <p:spPr>
          <a:xfrm>
            <a:off x="3205160" y="1085850"/>
            <a:ext cx="6210300" cy="707886"/>
          </a:xfrm>
          <a:prstGeom prst="rect">
            <a:avLst/>
          </a:prstGeom>
          <a:noFill/>
        </p:spPr>
        <p:txBody>
          <a:bodyPr wrap="square" rtlCol="0">
            <a:spAutoFit/>
          </a:bodyPr>
          <a:lstStyle/>
          <a:p>
            <a:pPr algn="ctr"/>
            <a:r>
              <a:rPr lang="en-US" sz="4000" dirty="0">
                <a:solidFill>
                  <a:schemeClr val="accent2">
                    <a:lumMod val="75000"/>
                  </a:schemeClr>
                </a:solidFill>
              </a:rPr>
              <a:t>CONCLUSION</a:t>
            </a:r>
          </a:p>
        </p:txBody>
      </p:sp>
      <p:sp>
        <p:nvSpPr>
          <p:cNvPr id="8" name="TextBox 7">
            <a:extLst>
              <a:ext uri="{FF2B5EF4-FFF2-40B4-BE49-F238E27FC236}">
                <a16:creationId xmlns:a16="http://schemas.microsoft.com/office/drawing/2014/main" id="{02EE975C-F208-42B9-BFF1-4B519FDBD3D9}"/>
              </a:ext>
            </a:extLst>
          </p:cNvPr>
          <p:cNvSpPr txBox="1"/>
          <p:nvPr/>
        </p:nvSpPr>
        <p:spPr>
          <a:xfrm>
            <a:off x="1181098" y="2048054"/>
            <a:ext cx="10258425" cy="5201424"/>
          </a:xfrm>
          <a:prstGeom prst="rect">
            <a:avLst/>
          </a:prstGeom>
          <a:noFill/>
        </p:spPr>
        <p:txBody>
          <a:bodyPr wrap="square" rtlCol="0">
            <a:spAutoFit/>
          </a:bodyPr>
          <a:lstStyle/>
          <a:p>
            <a:pPr algn="just"/>
            <a:r>
              <a:rPr lang="en-US" sz="2400" dirty="0"/>
              <a:t>Altogether, the numbers say opening an Italian restaurant in the city of New York closer to (40.7127 &amp; -74.0083</a:t>
            </a:r>
            <a:r>
              <a:rPr lang="en-US" sz="2400"/>
              <a:t>) is ideal. </a:t>
            </a:r>
            <a:endParaRPr lang="en-US" sz="2400" dirty="0"/>
          </a:p>
          <a:p>
            <a:pPr algn="just"/>
            <a:endParaRPr lang="en-US" sz="2400" dirty="0"/>
          </a:p>
          <a:p>
            <a:pPr algn="just"/>
            <a:endParaRPr lang="en-US" sz="2400" dirty="0"/>
          </a:p>
          <a:p>
            <a:pPr algn="just"/>
            <a:r>
              <a:rPr lang="en-US" sz="2400" dirty="0"/>
              <a:t>In this project, we tried predicting an optimal location and ideal cuisine for opening a restaurant in New York, Los Angeles and Chicago. Clustering algorithms and folium mapping were used to predict the results. This project and its algorithms can be applied to any other business/undertaking.</a:t>
            </a:r>
          </a:p>
          <a:p>
            <a:pPr algn="just"/>
            <a:r>
              <a:rPr lang="en-US" sz="2400" dirty="0"/>
              <a:t> </a:t>
            </a:r>
          </a:p>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endParaRPr lang="en-US" sz="2400" dirty="0"/>
          </a:p>
          <a:p>
            <a:pPr marL="1257300" lvl="2" indent="-342900" algn="just">
              <a:buFont typeface="Wingdings" panose="05000000000000000000" pitchFamily="2" charset="2"/>
              <a:buChar char="§"/>
            </a:pPr>
            <a:endParaRPr lang="en-US" sz="2000" dirty="0"/>
          </a:p>
        </p:txBody>
      </p:sp>
    </p:spTree>
    <p:extLst>
      <p:ext uri="{BB962C8B-B14F-4D97-AF65-F5344CB8AC3E}">
        <p14:creationId xmlns:p14="http://schemas.microsoft.com/office/powerpoint/2010/main" val="796288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A4AE18-06EF-43B1-8633-25E8B3DB74A9}"/>
              </a:ext>
            </a:extLst>
          </p:cNvPr>
          <p:cNvSpPr txBox="1"/>
          <p:nvPr/>
        </p:nvSpPr>
        <p:spPr>
          <a:xfrm>
            <a:off x="4124325" y="1028700"/>
            <a:ext cx="3552825" cy="707886"/>
          </a:xfrm>
          <a:prstGeom prst="rect">
            <a:avLst/>
          </a:prstGeom>
          <a:noFill/>
        </p:spPr>
        <p:txBody>
          <a:bodyPr wrap="square" rtlCol="0">
            <a:spAutoFit/>
          </a:bodyPr>
          <a:lstStyle/>
          <a:p>
            <a:pPr algn="ctr"/>
            <a:r>
              <a:rPr lang="en-US" sz="4000" dirty="0">
                <a:solidFill>
                  <a:schemeClr val="accent2">
                    <a:lumMod val="75000"/>
                  </a:schemeClr>
                </a:solidFill>
              </a:rPr>
              <a:t>PROBLEM</a:t>
            </a:r>
          </a:p>
        </p:txBody>
      </p:sp>
      <p:sp>
        <p:nvSpPr>
          <p:cNvPr id="5" name="TextBox 4">
            <a:extLst>
              <a:ext uri="{FF2B5EF4-FFF2-40B4-BE49-F238E27FC236}">
                <a16:creationId xmlns:a16="http://schemas.microsoft.com/office/drawing/2014/main" id="{4E36CE7F-9CC3-478E-8A1D-CBFBFDC2C41A}"/>
              </a:ext>
            </a:extLst>
          </p:cNvPr>
          <p:cNvSpPr txBox="1"/>
          <p:nvPr/>
        </p:nvSpPr>
        <p:spPr>
          <a:xfrm>
            <a:off x="1485900" y="2533650"/>
            <a:ext cx="854392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To analyze and predict an optimal location to open a restaurant from a pool of major cities in the United States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To predict a competitive location in each city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To find the ideal cuisine for each location </a:t>
            </a:r>
          </a:p>
        </p:txBody>
      </p:sp>
    </p:spTree>
    <p:extLst>
      <p:ext uri="{BB962C8B-B14F-4D97-AF65-F5344CB8AC3E}">
        <p14:creationId xmlns:p14="http://schemas.microsoft.com/office/powerpoint/2010/main" val="371839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D6543F-ACBE-45DD-B507-D2568E5A9D54}"/>
              </a:ext>
            </a:extLst>
          </p:cNvPr>
          <p:cNvSpPr txBox="1"/>
          <p:nvPr/>
        </p:nvSpPr>
        <p:spPr>
          <a:xfrm>
            <a:off x="4124325" y="1028700"/>
            <a:ext cx="3552825" cy="707886"/>
          </a:xfrm>
          <a:prstGeom prst="rect">
            <a:avLst/>
          </a:prstGeom>
          <a:noFill/>
        </p:spPr>
        <p:txBody>
          <a:bodyPr wrap="square" rtlCol="0">
            <a:spAutoFit/>
          </a:bodyPr>
          <a:lstStyle/>
          <a:p>
            <a:pPr algn="ctr"/>
            <a:r>
              <a:rPr lang="en-US" sz="4000" dirty="0">
                <a:solidFill>
                  <a:schemeClr val="accent2">
                    <a:lumMod val="75000"/>
                  </a:schemeClr>
                </a:solidFill>
              </a:rPr>
              <a:t>BACKGROUND</a:t>
            </a:r>
          </a:p>
        </p:txBody>
      </p:sp>
      <p:sp>
        <p:nvSpPr>
          <p:cNvPr id="5" name="TextBox 4">
            <a:extLst>
              <a:ext uri="{FF2B5EF4-FFF2-40B4-BE49-F238E27FC236}">
                <a16:creationId xmlns:a16="http://schemas.microsoft.com/office/drawing/2014/main" id="{154AAF76-914E-4506-9BA1-94393DDFAAA9}"/>
              </a:ext>
            </a:extLst>
          </p:cNvPr>
          <p:cNvSpPr txBox="1"/>
          <p:nvPr/>
        </p:nvSpPr>
        <p:spPr>
          <a:xfrm>
            <a:off x="933449" y="2095500"/>
            <a:ext cx="970597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In this project we inspect three major cities in the United States (New York, Los Angeles, and Chicago) considering the population density</a:t>
            </a: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The touristic aspect of each city are also taken into consideration</a:t>
            </a:r>
          </a:p>
          <a:p>
            <a:endParaRPr lang="en-US" sz="24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The number of hotels and a general foot traffic is considered as a base for this project</a:t>
            </a:r>
            <a:endParaRPr lang="en-US" sz="2400" dirty="0"/>
          </a:p>
        </p:txBody>
      </p:sp>
    </p:spTree>
    <p:extLst>
      <p:ext uri="{BB962C8B-B14F-4D97-AF65-F5344CB8AC3E}">
        <p14:creationId xmlns:p14="http://schemas.microsoft.com/office/powerpoint/2010/main" val="40400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CFA391-006F-4C8A-98B5-3AD198F5A96D}"/>
              </a:ext>
            </a:extLst>
          </p:cNvPr>
          <p:cNvSpPr txBox="1"/>
          <p:nvPr/>
        </p:nvSpPr>
        <p:spPr>
          <a:xfrm>
            <a:off x="4124325" y="1028700"/>
            <a:ext cx="3552825" cy="707886"/>
          </a:xfrm>
          <a:prstGeom prst="rect">
            <a:avLst/>
          </a:prstGeom>
          <a:noFill/>
        </p:spPr>
        <p:txBody>
          <a:bodyPr wrap="square" rtlCol="0">
            <a:spAutoFit/>
          </a:bodyPr>
          <a:lstStyle/>
          <a:p>
            <a:pPr algn="ctr"/>
            <a:r>
              <a:rPr lang="en-US" sz="4000" dirty="0">
                <a:solidFill>
                  <a:schemeClr val="accent2">
                    <a:lumMod val="75000"/>
                  </a:schemeClr>
                </a:solidFill>
              </a:rPr>
              <a:t>DATA SOURCE</a:t>
            </a:r>
          </a:p>
        </p:txBody>
      </p:sp>
      <p:sp>
        <p:nvSpPr>
          <p:cNvPr id="5" name="TextBox 4">
            <a:extLst>
              <a:ext uri="{FF2B5EF4-FFF2-40B4-BE49-F238E27FC236}">
                <a16:creationId xmlns:a16="http://schemas.microsoft.com/office/drawing/2014/main" id="{2EF7532F-ABCB-448C-9B95-9088C3C355B0}"/>
              </a:ext>
            </a:extLst>
          </p:cNvPr>
          <p:cNvSpPr txBox="1"/>
          <p:nvPr/>
        </p:nvSpPr>
        <p:spPr>
          <a:xfrm>
            <a:off x="933449" y="2095500"/>
            <a:ext cx="790575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Foursquare API is the primary source of data in this project. </a:t>
            </a:r>
            <a:r>
              <a:rPr lang="en-US" sz="2400" dirty="0">
                <a:hlinkClick r:id="rId2"/>
              </a:rPr>
              <a:t>(https://developer.foursquare.com/)</a:t>
            </a:r>
            <a:endParaRPr lang="en-US" sz="2400" dirty="0"/>
          </a:p>
          <a:p>
            <a:endParaRPr lang="en-US" sz="2400" dirty="0"/>
          </a:p>
          <a:p>
            <a:pPr marL="285750" indent="-285750">
              <a:buFont typeface="Arial" panose="020B0604020202020204" pitchFamily="34" charset="0"/>
              <a:buChar char="•"/>
            </a:pPr>
            <a:r>
              <a:rPr lang="en-US" sz="2400" dirty="0"/>
              <a:t>Two Datasets for each city were retrieved, cleaned and prepared for analysis</a:t>
            </a:r>
          </a:p>
          <a:p>
            <a:pPr marL="914400" lvl="1" indent="-457200">
              <a:buFont typeface="Wingdings" panose="05000000000000000000" pitchFamily="2" charset="2"/>
              <a:buChar char="§"/>
            </a:pPr>
            <a:r>
              <a:rPr lang="en-US" sz="2400" dirty="0"/>
              <a:t>Hotel dataset with locations</a:t>
            </a:r>
          </a:p>
          <a:p>
            <a:pPr marL="914400" lvl="1" indent="-457200">
              <a:buFont typeface="Wingdings" panose="05000000000000000000" pitchFamily="2" charset="2"/>
              <a:buChar char="§"/>
            </a:pPr>
            <a:r>
              <a:rPr lang="en-US" sz="2400" dirty="0"/>
              <a:t>Restaurant dataset with categories and locations</a:t>
            </a:r>
          </a:p>
          <a:p>
            <a:pPr lvl="1"/>
            <a:endParaRPr lang="en-US" sz="2400" dirty="0"/>
          </a:p>
          <a:p>
            <a:pPr marL="285750" indent="-285750">
              <a:buFont typeface="Arial" panose="020B0604020202020204" pitchFamily="34" charset="0"/>
              <a:buChar char="•"/>
            </a:pPr>
            <a:r>
              <a:rPr lang="en-US" sz="2400" dirty="0"/>
              <a:t>Hence, a total of 6 datasets were used for this project</a:t>
            </a:r>
          </a:p>
        </p:txBody>
      </p:sp>
      <p:pic>
        <p:nvPicPr>
          <p:cNvPr id="3" name="Picture 2" descr="A picture containing text, clipart, vector graphics&#10;&#10;Description automatically generated">
            <a:hlinkClick r:id="rId2"/>
            <a:extLst>
              <a:ext uri="{FF2B5EF4-FFF2-40B4-BE49-F238E27FC236}">
                <a16:creationId xmlns:a16="http://schemas.microsoft.com/office/drawing/2014/main" id="{C8B5E3B5-9EAE-47F4-82C8-1378F03C3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630" y="2095500"/>
            <a:ext cx="2346960" cy="1542250"/>
          </a:xfrm>
          <a:prstGeom prst="rect">
            <a:avLst/>
          </a:prstGeom>
        </p:spPr>
      </p:pic>
    </p:spTree>
    <p:extLst>
      <p:ext uri="{BB962C8B-B14F-4D97-AF65-F5344CB8AC3E}">
        <p14:creationId xmlns:p14="http://schemas.microsoft.com/office/powerpoint/2010/main" val="246218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4E6362-7012-47E6-A69A-D90EA4B80EE4}"/>
              </a:ext>
            </a:extLst>
          </p:cNvPr>
          <p:cNvSpPr txBox="1"/>
          <p:nvPr/>
        </p:nvSpPr>
        <p:spPr>
          <a:xfrm>
            <a:off x="4124325" y="1028700"/>
            <a:ext cx="4391025" cy="707886"/>
          </a:xfrm>
          <a:prstGeom prst="rect">
            <a:avLst/>
          </a:prstGeom>
          <a:noFill/>
        </p:spPr>
        <p:txBody>
          <a:bodyPr wrap="square" rtlCol="0">
            <a:spAutoFit/>
          </a:bodyPr>
          <a:lstStyle/>
          <a:p>
            <a:pPr algn="ctr"/>
            <a:r>
              <a:rPr lang="en-US" sz="4000" dirty="0">
                <a:solidFill>
                  <a:schemeClr val="accent2">
                    <a:lumMod val="75000"/>
                  </a:schemeClr>
                </a:solidFill>
              </a:rPr>
              <a:t>DATA DESCRIPTION</a:t>
            </a:r>
          </a:p>
        </p:txBody>
      </p:sp>
      <p:sp>
        <p:nvSpPr>
          <p:cNvPr id="5" name="TextBox 4">
            <a:extLst>
              <a:ext uri="{FF2B5EF4-FFF2-40B4-BE49-F238E27FC236}">
                <a16:creationId xmlns:a16="http://schemas.microsoft.com/office/drawing/2014/main" id="{52F33E07-1337-4489-A647-F574988DFF9A}"/>
              </a:ext>
            </a:extLst>
          </p:cNvPr>
          <p:cNvSpPr txBox="1"/>
          <p:nvPr/>
        </p:nvSpPr>
        <p:spPr>
          <a:xfrm>
            <a:off x="1066799" y="1905000"/>
            <a:ext cx="1039177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gather data for 3 major cities in the United States (New York, Los Angeles &amp; Chicago)</a:t>
            </a:r>
          </a:p>
          <a:p>
            <a:pPr marL="285750" indent="-285750">
              <a:buFont typeface="Arial" panose="020B0604020202020204" pitchFamily="34" charset="0"/>
              <a:buChar char="•"/>
            </a:pPr>
            <a:r>
              <a:rPr lang="en-US" sz="2400" dirty="0"/>
              <a:t>For each Hotel &amp; Restaurant, we have the following attributes</a:t>
            </a:r>
          </a:p>
          <a:p>
            <a:pPr marL="742950" lvl="1" indent="-285750">
              <a:buFont typeface="Wingdings" panose="05000000000000000000" pitchFamily="2" charset="2"/>
              <a:buChar char="§"/>
            </a:pPr>
            <a:r>
              <a:rPr lang="en-US" sz="2400" dirty="0"/>
              <a:t>Categories</a:t>
            </a:r>
          </a:p>
          <a:p>
            <a:pPr marL="742950" lvl="1" indent="-285750">
              <a:buFont typeface="Wingdings" panose="05000000000000000000" pitchFamily="2" charset="2"/>
              <a:buChar char="§"/>
            </a:pPr>
            <a:r>
              <a:rPr lang="en-US" sz="2400" dirty="0"/>
              <a:t>Number of Hotels &amp; Restaurants within a radius</a:t>
            </a:r>
          </a:p>
          <a:p>
            <a:pPr marL="742950" lvl="1" indent="-285750">
              <a:buFont typeface="Wingdings" panose="05000000000000000000" pitchFamily="2" charset="2"/>
              <a:buChar char="§"/>
            </a:pPr>
            <a:r>
              <a:rPr lang="en-US" sz="2400" dirty="0"/>
              <a:t> Address</a:t>
            </a:r>
          </a:p>
          <a:p>
            <a:pPr marL="742950" lvl="1" indent="-285750">
              <a:buFont typeface="Wingdings" panose="05000000000000000000" pitchFamily="2" charset="2"/>
              <a:buChar char="§"/>
            </a:pPr>
            <a:r>
              <a:rPr lang="en-US" sz="2400" dirty="0"/>
              <a:t>Coordinates</a:t>
            </a:r>
          </a:p>
          <a:p>
            <a:pPr marL="742950" lvl="1" indent="-285750">
              <a:buFont typeface="Wingdings" panose="05000000000000000000" pitchFamily="2" charset="2"/>
              <a:buChar char="§"/>
            </a:pPr>
            <a:r>
              <a:rPr lang="en-US" sz="2400" dirty="0"/>
              <a:t>Distance from a center point</a:t>
            </a:r>
          </a:p>
          <a:p>
            <a:pPr marL="742950" lvl="1" indent="-285750">
              <a:buFont typeface="Wingdings" panose="05000000000000000000" pitchFamily="2" charset="2"/>
              <a:buChar char="§"/>
            </a:pPr>
            <a:r>
              <a:rPr lang="en-US" sz="2400" dirty="0"/>
              <a:t>Zip code</a:t>
            </a:r>
          </a:p>
          <a:p>
            <a:pPr marL="742950" lvl="1" indent="-285750">
              <a:buFont typeface="Wingdings" panose="05000000000000000000" pitchFamily="2" charset="2"/>
              <a:buChar char="§"/>
            </a:pPr>
            <a:r>
              <a:rPr lang="en-US" sz="2400" dirty="0"/>
              <a:t>City and State</a:t>
            </a:r>
          </a:p>
          <a:p>
            <a:pPr marL="742950" lvl="1" indent="-285750">
              <a:buFont typeface="Wingdings" panose="05000000000000000000" pitchFamily="2" charset="2"/>
              <a:buChar char="§"/>
            </a:pPr>
            <a:r>
              <a:rPr lang="en-US" sz="2400" dirty="0"/>
              <a:t>Cuisine type</a:t>
            </a:r>
          </a:p>
        </p:txBody>
      </p:sp>
    </p:spTree>
    <p:extLst>
      <p:ext uri="{BB962C8B-B14F-4D97-AF65-F5344CB8AC3E}">
        <p14:creationId xmlns:p14="http://schemas.microsoft.com/office/powerpoint/2010/main" val="360598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C3B7A-1759-4E9A-86E7-C3C048777C63}"/>
              </a:ext>
            </a:extLst>
          </p:cNvPr>
          <p:cNvSpPr txBox="1"/>
          <p:nvPr/>
        </p:nvSpPr>
        <p:spPr>
          <a:xfrm>
            <a:off x="3795712" y="1047750"/>
            <a:ext cx="4600575" cy="707886"/>
          </a:xfrm>
          <a:prstGeom prst="rect">
            <a:avLst/>
          </a:prstGeom>
          <a:noFill/>
        </p:spPr>
        <p:txBody>
          <a:bodyPr wrap="square" rtlCol="0">
            <a:spAutoFit/>
          </a:bodyPr>
          <a:lstStyle/>
          <a:p>
            <a:pPr algn="ctr"/>
            <a:r>
              <a:rPr lang="en-US" sz="4000" dirty="0">
                <a:solidFill>
                  <a:schemeClr val="accent2">
                    <a:lumMod val="75000"/>
                  </a:schemeClr>
                </a:solidFill>
              </a:rPr>
              <a:t>DATA PREPARATION</a:t>
            </a:r>
          </a:p>
        </p:txBody>
      </p:sp>
      <p:sp>
        <p:nvSpPr>
          <p:cNvPr id="5" name="TextBox 4">
            <a:extLst>
              <a:ext uri="{FF2B5EF4-FFF2-40B4-BE49-F238E27FC236}">
                <a16:creationId xmlns:a16="http://schemas.microsoft.com/office/drawing/2014/main" id="{F20ED0BF-C6F2-4935-9C02-646AE1BB882F}"/>
              </a:ext>
            </a:extLst>
          </p:cNvPr>
          <p:cNvSpPr txBox="1"/>
          <p:nvPr/>
        </p:nvSpPr>
        <p:spPr>
          <a:xfrm>
            <a:off x="1133474" y="1755636"/>
            <a:ext cx="10258425" cy="3908762"/>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DATA CLEANING</a:t>
            </a:r>
          </a:p>
          <a:p>
            <a:endParaRPr lang="en-US" sz="2800" dirty="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400" dirty="0"/>
              <a:t>A ‘Search’ query was made to the Foursquare API</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Related attributes were kept, and the rest were dropped using ‘dropna()’</a:t>
            </a:r>
          </a:p>
          <a:p>
            <a:r>
              <a:rPr lang="en-US" sz="2400" dirty="0"/>
              <a:t> </a:t>
            </a:r>
          </a:p>
          <a:p>
            <a:pPr marL="457200" indent="-457200">
              <a:buFont typeface="Arial" panose="020B0604020202020204" pitchFamily="34" charset="0"/>
              <a:buChar char="•"/>
            </a:pPr>
            <a:r>
              <a:rPr lang="en-US" sz="2400" dirty="0"/>
              <a:t>Categories other than Hotel &amp; Restaurants were dropped.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An ‘explore’ call was made to the API to get the trending spot based on foot traffic  </a:t>
            </a:r>
            <a:endParaRPr lang="en-US" sz="2000" dirty="0"/>
          </a:p>
        </p:txBody>
      </p:sp>
    </p:spTree>
    <p:extLst>
      <p:ext uri="{BB962C8B-B14F-4D97-AF65-F5344CB8AC3E}">
        <p14:creationId xmlns:p14="http://schemas.microsoft.com/office/powerpoint/2010/main" val="216388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CDCA00-1D28-4A21-AEE2-E4C25F9B619B}"/>
              </a:ext>
            </a:extLst>
          </p:cNvPr>
          <p:cNvSpPr txBox="1"/>
          <p:nvPr/>
        </p:nvSpPr>
        <p:spPr>
          <a:xfrm>
            <a:off x="3800475" y="1047750"/>
            <a:ext cx="5629275" cy="707886"/>
          </a:xfrm>
          <a:prstGeom prst="rect">
            <a:avLst/>
          </a:prstGeom>
          <a:noFill/>
        </p:spPr>
        <p:txBody>
          <a:bodyPr wrap="square" rtlCol="0">
            <a:spAutoFit/>
          </a:bodyPr>
          <a:lstStyle/>
          <a:p>
            <a:pPr algn="ctr"/>
            <a:r>
              <a:rPr lang="en-US" sz="4000" dirty="0">
                <a:solidFill>
                  <a:schemeClr val="accent2">
                    <a:lumMod val="75000"/>
                  </a:schemeClr>
                </a:solidFill>
              </a:rPr>
              <a:t>DATA PREPARATION </a:t>
            </a:r>
            <a:r>
              <a:rPr lang="en-US" sz="2400" dirty="0">
                <a:solidFill>
                  <a:schemeClr val="accent2">
                    <a:lumMod val="75000"/>
                  </a:schemeClr>
                </a:solidFill>
              </a:rPr>
              <a:t>(contd.)</a:t>
            </a:r>
            <a:r>
              <a:rPr lang="en-US" sz="4000" dirty="0">
                <a:solidFill>
                  <a:schemeClr val="accent2">
                    <a:lumMod val="75000"/>
                  </a:schemeClr>
                </a:solidFill>
              </a:rPr>
              <a:t> </a:t>
            </a:r>
          </a:p>
        </p:txBody>
      </p:sp>
      <p:sp>
        <p:nvSpPr>
          <p:cNvPr id="8" name="TextBox 7">
            <a:extLst>
              <a:ext uri="{FF2B5EF4-FFF2-40B4-BE49-F238E27FC236}">
                <a16:creationId xmlns:a16="http://schemas.microsoft.com/office/drawing/2014/main" id="{32B0BA30-FF11-44B8-90F7-203985E0611B}"/>
              </a:ext>
            </a:extLst>
          </p:cNvPr>
          <p:cNvSpPr txBox="1"/>
          <p:nvPr/>
        </p:nvSpPr>
        <p:spPr>
          <a:xfrm>
            <a:off x="1133474" y="1755636"/>
            <a:ext cx="10258425" cy="3108543"/>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DATA CLEANING</a:t>
            </a:r>
          </a:p>
          <a:p>
            <a:endParaRPr lang="en-US" sz="2800" dirty="0">
              <a:effectLst>
                <a:outerShdw blurRad="38100" dist="38100" dir="2700000" algn="tl">
                  <a:srgbClr val="000000">
                    <a:alpha val="43137"/>
                  </a:srgbClr>
                </a:outerShdw>
              </a:effectLst>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The API also provided us with data such as ID, referral ID, venue page labels, delivery ID etc.  which is of no significance in this project and hence they have been dropped from the DataFrame. </a:t>
            </a:r>
          </a:p>
          <a:p>
            <a:endParaRPr lang="en-US" sz="2400" dirty="0"/>
          </a:p>
          <a:p>
            <a:pPr marL="457200" indent="-457200">
              <a:buFont typeface="Arial" panose="020B0604020202020204" pitchFamily="34" charset="0"/>
              <a:buChar char="•"/>
            </a:pPr>
            <a:endParaRPr lang="en-US" sz="2400" dirty="0"/>
          </a:p>
          <a:p>
            <a:pPr marL="1257300" lvl="2" indent="-342900">
              <a:buFont typeface="Wingdings" panose="05000000000000000000" pitchFamily="2" charset="2"/>
              <a:buChar char="§"/>
            </a:pPr>
            <a:endParaRPr lang="en-US" sz="2000" dirty="0"/>
          </a:p>
        </p:txBody>
      </p:sp>
    </p:spTree>
    <p:extLst>
      <p:ext uri="{BB962C8B-B14F-4D97-AF65-F5344CB8AC3E}">
        <p14:creationId xmlns:p14="http://schemas.microsoft.com/office/powerpoint/2010/main" val="15596535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5875</TotalTime>
  <Words>1384</Words>
  <Application>Microsoft Office PowerPoint</Application>
  <PresentationFormat>Widescreen</PresentationFormat>
  <Paragraphs>315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Courier New</vt:lpstr>
      <vt:lpstr>Symbol</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 Sabu</dc:creator>
  <cp:lastModifiedBy>Vasanthan, Akash</cp:lastModifiedBy>
  <cp:revision>12</cp:revision>
  <dcterms:created xsi:type="dcterms:W3CDTF">2021-04-24T18:29:52Z</dcterms:created>
  <dcterms:modified xsi:type="dcterms:W3CDTF">2021-04-30T01:22:40Z</dcterms:modified>
</cp:coreProperties>
</file>